
<file path=[Content_Types].xml><?xml version="1.0" encoding="utf-8"?>
<Types xmlns="http://schemas.openxmlformats.org/package/2006/content-types">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3"/>
  </p:notesMasterIdLst>
  <p:handoutMasterIdLst>
    <p:handoutMasterId r:id="rId14"/>
  </p:handoutMasterIdLst>
  <p:sldIdLst>
    <p:sldId id="916" r:id="rId6"/>
    <p:sldId id="941" r:id="rId7"/>
    <p:sldId id="940" r:id="rId8"/>
    <p:sldId id="936" r:id="rId9"/>
    <p:sldId id="937" r:id="rId10"/>
    <p:sldId id="938" r:id="rId11"/>
    <p:sldId id="939" r:id="rId12"/>
  </p:sldIdLst>
  <p:sldSz cx="9144000" cy="6858000" type="screen4x3"/>
  <p:notesSz cx="9296400" cy="7010400"/>
  <p:defaultTextStyle>
    <a:defPPr>
      <a:defRPr lang="en-US"/>
    </a:defPPr>
    <a:lvl1pPr marL="0" algn="l" defTabSz="456774" rtl="0" eaLnBrk="1" latinLnBrk="0" hangingPunct="1">
      <a:defRPr sz="1800" kern="1200">
        <a:solidFill>
          <a:schemeClr val="tx1"/>
        </a:solidFill>
        <a:latin typeface="+mn-lt"/>
        <a:ea typeface="+mn-ea"/>
        <a:cs typeface="+mn-cs"/>
      </a:defRPr>
    </a:lvl1pPr>
    <a:lvl2pPr marL="456774" algn="l" defTabSz="456774" rtl="0" eaLnBrk="1" latinLnBrk="0" hangingPunct="1">
      <a:defRPr sz="1800" kern="1200">
        <a:solidFill>
          <a:schemeClr val="tx1"/>
        </a:solidFill>
        <a:latin typeface="+mn-lt"/>
        <a:ea typeface="+mn-ea"/>
        <a:cs typeface="+mn-cs"/>
      </a:defRPr>
    </a:lvl2pPr>
    <a:lvl3pPr marL="913544" algn="l" defTabSz="456774" rtl="0" eaLnBrk="1" latinLnBrk="0" hangingPunct="1">
      <a:defRPr sz="1800" kern="1200">
        <a:solidFill>
          <a:schemeClr val="tx1"/>
        </a:solidFill>
        <a:latin typeface="+mn-lt"/>
        <a:ea typeface="+mn-ea"/>
        <a:cs typeface="+mn-cs"/>
      </a:defRPr>
    </a:lvl3pPr>
    <a:lvl4pPr marL="1370319" algn="l" defTabSz="456774" rtl="0" eaLnBrk="1" latinLnBrk="0" hangingPunct="1">
      <a:defRPr sz="1800" kern="1200">
        <a:solidFill>
          <a:schemeClr val="tx1"/>
        </a:solidFill>
        <a:latin typeface="+mn-lt"/>
        <a:ea typeface="+mn-ea"/>
        <a:cs typeface="+mn-cs"/>
      </a:defRPr>
    </a:lvl4pPr>
    <a:lvl5pPr marL="1827089" algn="l" defTabSz="456774" rtl="0" eaLnBrk="1" latinLnBrk="0" hangingPunct="1">
      <a:defRPr sz="1800" kern="1200">
        <a:solidFill>
          <a:schemeClr val="tx1"/>
        </a:solidFill>
        <a:latin typeface="+mn-lt"/>
        <a:ea typeface="+mn-ea"/>
        <a:cs typeface="+mn-cs"/>
      </a:defRPr>
    </a:lvl5pPr>
    <a:lvl6pPr marL="2283864" algn="l" defTabSz="456774" rtl="0" eaLnBrk="1" latinLnBrk="0" hangingPunct="1">
      <a:defRPr sz="1800" kern="1200">
        <a:solidFill>
          <a:schemeClr val="tx1"/>
        </a:solidFill>
        <a:latin typeface="+mn-lt"/>
        <a:ea typeface="+mn-ea"/>
        <a:cs typeface="+mn-cs"/>
      </a:defRPr>
    </a:lvl6pPr>
    <a:lvl7pPr marL="2740634" algn="l" defTabSz="456774" rtl="0" eaLnBrk="1" latinLnBrk="0" hangingPunct="1">
      <a:defRPr sz="1800" kern="1200">
        <a:solidFill>
          <a:schemeClr val="tx1"/>
        </a:solidFill>
        <a:latin typeface="+mn-lt"/>
        <a:ea typeface="+mn-ea"/>
        <a:cs typeface="+mn-cs"/>
      </a:defRPr>
    </a:lvl7pPr>
    <a:lvl8pPr marL="3197408" algn="l" defTabSz="456774" rtl="0" eaLnBrk="1" latinLnBrk="0" hangingPunct="1">
      <a:defRPr sz="1800" kern="1200">
        <a:solidFill>
          <a:schemeClr val="tx1"/>
        </a:solidFill>
        <a:latin typeface="+mn-lt"/>
        <a:ea typeface="+mn-ea"/>
        <a:cs typeface="+mn-cs"/>
      </a:defRPr>
    </a:lvl8pPr>
    <a:lvl9pPr marL="3654179" algn="l" defTabSz="45677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orient="horz" pos="3264" userDrawn="1">
          <p15:clr>
            <a:srgbClr val="A4A3A4"/>
          </p15:clr>
        </p15:guide>
        <p15:guide id="3" orient="horz" pos="648">
          <p15:clr>
            <a:srgbClr val="A4A3A4"/>
          </p15:clr>
        </p15:guide>
        <p15:guide id="4" pos="5328" userDrawn="1">
          <p15:clr>
            <a:srgbClr val="A4A3A4"/>
          </p15:clr>
        </p15:guide>
        <p15:guide id="5" pos="319">
          <p15:clr>
            <a:srgbClr val="A4A3A4"/>
          </p15:clr>
        </p15:guide>
        <p15:guide id="6" pos="336" userDrawn="1">
          <p15:clr>
            <a:srgbClr val="A4A3A4"/>
          </p15:clr>
        </p15:guide>
        <p15:guide id="7" pos="5976">
          <p15:clr>
            <a:srgbClr val="A4A3A4"/>
          </p15:clr>
        </p15:guide>
        <p15:guide id="8" pos="6048">
          <p15:clr>
            <a:srgbClr val="A4A3A4"/>
          </p15:clr>
        </p15:guide>
        <p15:guide id="10" orient="horz" pos="624" userDrawn="1">
          <p15:clr>
            <a:srgbClr val="A4A3A4"/>
          </p15:clr>
        </p15:guide>
        <p15:guide id="11" orient="horz" pos="3648" userDrawn="1">
          <p15:clr>
            <a:srgbClr val="A4A3A4"/>
          </p15:clr>
        </p15:guide>
        <p15:guide id="14" orient="horz" pos="912" userDrawn="1">
          <p15:clr>
            <a:srgbClr val="A4A3A4"/>
          </p15:clr>
        </p15:guide>
        <p15:guide id="15" pos="2880">
          <p15:clr>
            <a:srgbClr val="A4A3A4"/>
          </p15:clr>
        </p15:guide>
        <p15:guide id="16" pos="337">
          <p15:clr>
            <a:srgbClr val="A4A3A4"/>
          </p15:clr>
        </p15:guide>
        <p15:guide id="17" pos="912" userDrawn="1">
          <p15:clr>
            <a:srgbClr val="A4A3A4"/>
          </p15:clr>
        </p15:guide>
        <p15:guide id="19" pos="54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Harhaj" initials="CH" lastIdx="65" clrIdx="0"/>
  <p:cmAuthor id="1" name="Christine Casey" initials="CC" lastIdx="103" clrIdx="1"/>
  <p:cmAuthor id="2" name="Lisa Murphy" initials="LM" lastIdx="232" clrIdx="2"/>
  <p:cmAuthor id="3" name="lisa.murphy" initials="lm" lastIdx="80" clrIdx="3"/>
  <p:cmAuthor id="4" name="jenna.stento" initials="js" lastIdx="56" clrIdx="4"/>
  <p:cmAuthor id="5" name="caroline.pearson" initials="CFP" lastIdx="65" clrIdx="5"/>
  <p:cmAuthor id="6" name="kelly.brantley" initials="k" lastIdx="14" clrIdx="6"/>
  <p:cmAuthor id="7" name="Emily Curran" initials="ERC" lastIdx="21" clrIdx="7"/>
  <p:cmAuthor id="8" name="Caroline Pearson" initials="CP" lastIdx="121" clrIdx="8"/>
  <p:cmAuthor id="9" name="Wes Joines" initials="WJ" lastIdx="44" clrIdx="9"/>
  <p:cmAuthor id="10" name="Clara Soh" initials="CS" lastIdx="19" clrIdx="10"/>
  <p:cmAuthor id="11" name="Daymelis Santiesteban" initials="DS" lastIdx="12" clrIdx="11"/>
  <p:cmAuthor id="12" name="Biruk Bekele" initials="BB" lastIdx="4" clrIdx="12"/>
  <p:cmAuthor id="13" name="Colleen Hopkins" initials="CH" lastIdx="116" clrIdx="13"/>
  <p:cmAuthor id="14" name="Kelly Brantley" initials="KB" lastIdx="26" clrIdx="14"/>
  <p:cmAuthor id="15" name="Daniel Goldberg" initials="DG" lastIdx="28" clrIdx="21"/>
  <p:cmAuthor id="16" name="Kelcie Jimenez" initials="KJ" lastIdx="5" clrIdx="16"/>
  <p:cmAuthor id="17" name="Sophia Duong" initials="SD" lastIdx="4" clrIdx="17"/>
  <p:cmAuthor id="18" name="Christopher Sloan" initials="CS" lastIdx="9" clrIdx="18"/>
  <p:cmAuthor id="19" name="Ashley Han" initials="AH" lastIdx="8" clrIdx="19"/>
  <p:cmAuthor id="20" name="Robin Duddy-Tenbrunsel" initials="RD" lastIdx="3" clrIdx="2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857"/>
    <a:srgbClr val="0F76B7"/>
    <a:srgbClr val="3EABF0"/>
    <a:srgbClr val="95DEFF"/>
    <a:srgbClr val="CAEEFF"/>
    <a:srgbClr val="ABE5FF"/>
    <a:srgbClr val="9BE0FF"/>
    <a:srgbClr val="00CC4E"/>
    <a:srgbClr val="7DD5CD"/>
    <a:srgbClr val="5ACA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6" autoAdjust="0"/>
    <p:restoredTop sz="93606" autoAdjust="0"/>
  </p:normalViewPr>
  <p:slideViewPr>
    <p:cSldViewPr>
      <p:cViewPr>
        <p:scale>
          <a:sx n="103" d="100"/>
          <a:sy n="103" d="100"/>
        </p:scale>
        <p:origin x="126" y="72"/>
      </p:cViewPr>
      <p:guideLst>
        <p:guide orient="horz" pos="2448"/>
        <p:guide orient="horz" pos="3264"/>
        <p:guide orient="horz" pos="648"/>
        <p:guide pos="5328"/>
        <p:guide pos="319"/>
        <p:guide pos="336"/>
        <p:guide pos="5976"/>
        <p:guide pos="6048"/>
        <p:guide orient="horz" pos="624"/>
        <p:guide orient="horz" pos="3648"/>
        <p:guide orient="horz" pos="912"/>
        <p:guide pos="2880"/>
        <p:guide pos="337"/>
        <p:guide pos="912"/>
        <p:guide pos="5424"/>
      </p:guideLst>
    </p:cSldViewPr>
  </p:slideViewPr>
  <p:outlineViewPr>
    <p:cViewPr>
      <p:scale>
        <a:sx n="33" d="100"/>
        <a:sy n="33" d="100"/>
      </p:scale>
      <p:origin x="0" y="-6834"/>
    </p:cViewPr>
  </p:outlineViewPr>
  <p:notesTextViewPr>
    <p:cViewPr>
      <p:scale>
        <a:sx n="100" d="100"/>
        <a:sy n="100" d="100"/>
      </p:scale>
      <p:origin x="0" y="0"/>
    </p:cViewPr>
  </p:notesTextViewPr>
  <p:sorterViewPr>
    <p:cViewPr varScale="1">
      <p:scale>
        <a:sx n="1" d="1"/>
        <a:sy n="1" d="1"/>
      </p:scale>
      <p:origin x="0" y="-13422"/>
    </p:cViewPr>
  </p:sorterViewPr>
  <p:notesViewPr>
    <p:cSldViewPr>
      <p:cViewPr varScale="1">
        <p:scale>
          <a:sx n="51" d="100"/>
          <a:sy n="51" d="100"/>
        </p:scale>
        <p:origin x="28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0" i="0" u="none" strike="noStrike" baseline="0" dirty="0">
                <a:effectLst/>
              </a:rPr>
              <a:t>PERCENTAGE OF </a:t>
            </a:r>
            <a:r>
              <a:rPr lang="en-US" sz="1600" b="0" i="0" u="none" strike="noStrike" baseline="0" dirty="0">
                <a:solidFill>
                  <a:schemeClr val="tx1"/>
                </a:solidFill>
                <a:effectLst/>
              </a:rPr>
              <a:t>SILVER</a:t>
            </a:r>
            <a:r>
              <a:rPr lang="en-US" sz="1600" b="1" i="0" u="none" strike="noStrike" baseline="0" dirty="0">
                <a:solidFill>
                  <a:schemeClr val="tx1"/>
                </a:solidFill>
                <a:effectLst/>
              </a:rPr>
              <a:t> </a:t>
            </a:r>
            <a:r>
              <a:rPr lang="en-US" sz="1600" b="0" i="0" u="none" strike="noStrike" baseline="0" dirty="0">
                <a:effectLst/>
              </a:rPr>
              <a:t>PLANS PLACING ALL COVERED DRUGS IN THE CLASS ON THE SPECIALTY TIER</a:t>
            </a:r>
            <a:endParaRPr lang="en-US" sz="1600" dirty="0">
              <a:effectLst/>
            </a:endParaRPr>
          </a:p>
          <a:p>
            <a:pPr>
              <a:defRPr/>
            </a:pPr>
            <a:endParaRPr lang="en-US" sz="1600" b="0" dirty="0"/>
          </a:p>
        </c:rich>
      </c:tx>
      <c:layout>
        <c:manualLayout>
          <c:xMode val="edge"/>
          <c:yMode val="edge"/>
          <c:x val="0.153961419190242"/>
          <c:y val="0"/>
        </c:manualLayout>
      </c:layout>
      <c:overlay val="1"/>
    </c:title>
    <c:autoTitleDeleted val="0"/>
    <c:plotArea>
      <c:layout>
        <c:manualLayout>
          <c:layoutTarget val="inner"/>
          <c:xMode val="edge"/>
          <c:yMode val="edge"/>
          <c:x val="0.20253573059771399"/>
          <c:y val="0.17735610568850799"/>
          <c:w val="0.75649115782548504"/>
          <c:h val="0.682042111287403"/>
        </c:manualLayout>
      </c:layout>
      <c:barChart>
        <c:barDir val="col"/>
        <c:grouping val="clustered"/>
        <c:varyColors val="0"/>
        <c:ser>
          <c:idx val="0"/>
          <c:order val="0"/>
          <c:tx>
            <c:strRef>
              <c:f>Sheet1!$B$1</c:f>
              <c:strCache>
                <c:ptCount val="1"/>
                <c:pt idx="0">
                  <c:v>2014</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Anti-HIV Agents, Protease Inhibitors*</c:v>
                </c:pt>
                <c:pt idx="1">
                  <c:v>Anti-HIV Agents, Other*</c:v>
                </c:pt>
                <c:pt idx="2">
                  <c:v>Molecular Target Inhibitors*</c:v>
                </c:pt>
                <c:pt idx="3">
                  <c:v>Multiple Sclerosis Agents</c:v>
                </c:pt>
                <c:pt idx="4">
                  <c:v>Antiangiogenic Agents*</c:v>
                </c:pt>
              </c:strCache>
            </c:strRef>
          </c:cat>
          <c:val>
            <c:numRef>
              <c:f>Sheet1!$B$2:$B$6</c:f>
              <c:numCache>
                <c:formatCode>0%</c:formatCode>
                <c:ptCount val="5"/>
                <c:pt idx="0">
                  <c:v>0.129327902240326</c:v>
                </c:pt>
                <c:pt idx="1">
                  <c:v>0.18431771894093699</c:v>
                </c:pt>
                <c:pt idx="2">
                  <c:v>0.31605184446660001</c:v>
                </c:pt>
                <c:pt idx="3">
                  <c:v>0.36904761904761901</c:v>
                </c:pt>
                <c:pt idx="4">
                  <c:v>0.55846774193548399</c:v>
                </c:pt>
              </c:numCache>
            </c:numRef>
          </c:val>
          <c:extLst>
            <c:ext xmlns:c16="http://schemas.microsoft.com/office/drawing/2014/chart" uri="{C3380CC4-5D6E-409C-BE32-E72D297353CC}">
              <c16:uniqueId val="{00000000-E429-4857-BFB3-37CFB5686415}"/>
            </c:ext>
          </c:extLst>
        </c:ser>
        <c:ser>
          <c:idx val="1"/>
          <c:order val="1"/>
          <c:tx>
            <c:strRef>
              <c:f>Sheet1!$C$1</c:f>
              <c:strCache>
                <c:ptCount val="1"/>
                <c:pt idx="0">
                  <c:v>2015</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Anti-HIV Agents, Protease Inhibitors*</c:v>
                </c:pt>
                <c:pt idx="1">
                  <c:v>Anti-HIV Agents, Other*</c:v>
                </c:pt>
                <c:pt idx="2">
                  <c:v>Molecular Target Inhibitors*</c:v>
                </c:pt>
                <c:pt idx="3">
                  <c:v>Multiple Sclerosis Agents</c:v>
                </c:pt>
                <c:pt idx="4">
                  <c:v>Antiangiogenic Agents*</c:v>
                </c:pt>
              </c:strCache>
            </c:strRef>
          </c:cat>
          <c:val>
            <c:numRef>
              <c:f>Sheet1!$C$2:$C$6</c:f>
              <c:numCache>
                <c:formatCode>0%</c:formatCode>
                <c:ptCount val="5"/>
                <c:pt idx="0">
                  <c:v>0.14064602960969</c:v>
                </c:pt>
                <c:pt idx="1">
                  <c:v>0.17025572005383599</c:v>
                </c:pt>
                <c:pt idx="2">
                  <c:v>0.411843876177658</c:v>
                </c:pt>
                <c:pt idx="3">
                  <c:v>0.45423956931359399</c:v>
                </c:pt>
                <c:pt idx="4">
                  <c:v>0.57474402730375396</c:v>
                </c:pt>
              </c:numCache>
            </c:numRef>
          </c:val>
          <c:extLst>
            <c:ext xmlns:c16="http://schemas.microsoft.com/office/drawing/2014/chart" uri="{C3380CC4-5D6E-409C-BE32-E72D297353CC}">
              <c16:uniqueId val="{00000001-E429-4857-BFB3-37CFB5686415}"/>
            </c:ext>
          </c:extLst>
        </c:ser>
        <c:ser>
          <c:idx val="2"/>
          <c:order val="2"/>
          <c:tx>
            <c:strRef>
              <c:f>Sheet1!$D$1</c:f>
              <c:strCache>
                <c:ptCount val="1"/>
                <c:pt idx="0">
                  <c:v>2016</c:v>
                </c:pt>
              </c:strCache>
            </c:strRef>
          </c:tx>
          <c:spPr>
            <a:solidFill>
              <a:schemeClr val="tx2">
                <a:lumMod val="50000"/>
              </a:schemeClr>
            </a:solidFill>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Anti-HIV Agents, Protease Inhibitors*</c:v>
                </c:pt>
                <c:pt idx="1">
                  <c:v>Anti-HIV Agents, Other*</c:v>
                </c:pt>
                <c:pt idx="2">
                  <c:v>Molecular Target Inhibitors*</c:v>
                </c:pt>
                <c:pt idx="3">
                  <c:v>Multiple Sclerosis Agents</c:v>
                </c:pt>
                <c:pt idx="4">
                  <c:v>Antiangiogenic Agents*</c:v>
                </c:pt>
              </c:strCache>
            </c:strRef>
          </c:cat>
          <c:val>
            <c:numRef>
              <c:f>Sheet1!$D$2:$D$6</c:f>
              <c:numCache>
                <c:formatCode>0%</c:formatCode>
                <c:ptCount val="5"/>
                <c:pt idx="0">
                  <c:v>9.9547511312217202E-2</c:v>
                </c:pt>
                <c:pt idx="1">
                  <c:v>0.122171945701357</c:v>
                </c:pt>
                <c:pt idx="2">
                  <c:v>0.230426479949077</c:v>
                </c:pt>
                <c:pt idx="3">
                  <c:v>0.308720560152769</c:v>
                </c:pt>
                <c:pt idx="4">
                  <c:v>0.49550128534704402</c:v>
                </c:pt>
              </c:numCache>
            </c:numRef>
          </c:val>
          <c:extLst>
            <c:ext xmlns:c16="http://schemas.microsoft.com/office/drawing/2014/chart" uri="{C3380CC4-5D6E-409C-BE32-E72D297353CC}">
              <c16:uniqueId val="{00000002-E429-4857-BFB3-37CFB5686415}"/>
            </c:ext>
          </c:extLst>
        </c:ser>
        <c:dLbls>
          <c:dLblPos val="outEnd"/>
          <c:showLegendKey val="0"/>
          <c:showVal val="1"/>
          <c:showCatName val="0"/>
          <c:showSerName val="0"/>
          <c:showPercent val="0"/>
          <c:showBubbleSize val="0"/>
        </c:dLbls>
        <c:gapWidth val="150"/>
        <c:axId val="319616304"/>
        <c:axId val="319616696"/>
      </c:barChart>
      <c:catAx>
        <c:axId val="319616304"/>
        <c:scaling>
          <c:orientation val="minMax"/>
        </c:scaling>
        <c:delete val="0"/>
        <c:axPos val="b"/>
        <c:numFmt formatCode="General" sourceLinked="0"/>
        <c:majorTickMark val="out"/>
        <c:minorTickMark val="none"/>
        <c:tickLblPos val="nextTo"/>
        <c:spPr>
          <a:ln>
            <a:solidFill>
              <a:schemeClr val="tx1"/>
            </a:solidFill>
          </a:ln>
        </c:spPr>
        <c:txPr>
          <a:bodyPr/>
          <a:lstStyle/>
          <a:p>
            <a:pPr>
              <a:defRPr sz="1000"/>
            </a:pPr>
            <a:endParaRPr lang="en-US"/>
          </a:p>
        </c:txPr>
        <c:crossAx val="319616696"/>
        <c:crosses val="autoZero"/>
        <c:auto val="1"/>
        <c:lblAlgn val="ctr"/>
        <c:lblOffset val="100"/>
        <c:noMultiLvlLbl val="0"/>
      </c:catAx>
      <c:valAx>
        <c:axId val="319616696"/>
        <c:scaling>
          <c:orientation val="minMax"/>
        </c:scaling>
        <c:delete val="0"/>
        <c:axPos val="l"/>
        <c:numFmt formatCode="0%" sourceLinked="0"/>
        <c:majorTickMark val="out"/>
        <c:minorTickMark val="none"/>
        <c:tickLblPos val="nextTo"/>
        <c:spPr>
          <a:ln>
            <a:solidFill>
              <a:schemeClr val="tx1"/>
            </a:solidFill>
          </a:ln>
        </c:spPr>
        <c:txPr>
          <a:bodyPr/>
          <a:lstStyle/>
          <a:p>
            <a:pPr>
              <a:defRPr sz="1400"/>
            </a:pPr>
            <a:endParaRPr lang="en-US"/>
          </a:p>
        </c:txPr>
        <c:crossAx val="319616304"/>
        <c:crosses val="autoZero"/>
        <c:crossBetween val="between"/>
      </c:valAx>
    </c:plotArea>
    <c:legend>
      <c:legendPos val="t"/>
      <c:layout>
        <c:manualLayout>
          <c:xMode val="edge"/>
          <c:yMode val="edge"/>
          <c:x val="0.39922139446760302"/>
          <c:y val="0.11640779165305799"/>
          <c:w val="0.26471935037838001"/>
          <c:h val="5.410546283885819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0" i="0" u="none" strike="noStrike" baseline="0" dirty="0">
                <a:effectLst/>
              </a:rPr>
              <a:t>PERCENTAGE OF </a:t>
            </a:r>
            <a:r>
              <a:rPr lang="en-US" sz="1600" b="0" i="0" u="none" strike="noStrike" baseline="0" dirty="0">
                <a:solidFill>
                  <a:schemeClr val="tx1"/>
                </a:solidFill>
                <a:effectLst/>
              </a:rPr>
              <a:t>SILVER</a:t>
            </a:r>
            <a:r>
              <a:rPr lang="en-US" sz="1600" b="1" i="0" u="none" strike="noStrike" baseline="0" dirty="0">
                <a:solidFill>
                  <a:schemeClr val="tx1"/>
                </a:solidFill>
                <a:effectLst/>
              </a:rPr>
              <a:t> </a:t>
            </a:r>
            <a:r>
              <a:rPr lang="en-US" sz="1600" b="0" i="0" u="none" strike="noStrike" baseline="0" dirty="0">
                <a:effectLst/>
              </a:rPr>
              <a:t>PLANS PLACING ALL COVERED SINGLE-SOURCE DRUGS IN THE CLASS ON THE SPECIALTY TIER</a:t>
            </a:r>
            <a:endParaRPr lang="en-US" sz="1600" dirty="0">
              <a:effectLst/>
            </a:endParaRPr>
          </a:p>
          <a:p>
            <a:pPr>
              <a:defRPr/>
            </a:pPr>
            <a:endParaRPr lang="en-US" sz="1600" b="0" dirty="0"/>
          </a:p>
        </c:rich>
      </c:tx>
      <c:layout>
        <c:manualLayout>
          <c:xMode val="edge"/>
          <c:yMode val="edge"/>
          <c:x val="0.155458779937689"/>
          <c:y val="0"/>
        </c:manualLayout>
      </c:layout>
      <c:overlay val="1"/>
    </c:title>
    <c:autoTitleDeleted val="0"/>
    <c:plotArea>
      <c:layout>
        <c:manualLayout>
          <c:layoutTarget val="inner"/>
          <c:xMode val="edge"/>
          <c:yMode val="edge"/>
          <c:x val="9.6829107072474399E-2"/>
          <c:y val="0.18769240574906801"/>
          <c:w val="0.90236493555286201"/>
          <c:h val="0.68189573440836204"/>
        </c:manualLayout>
      </c:layout>
      <c:barChart>
        <c:barDir val="col"/>
        <c:grouping val="clustered"/>
        <c:varyColors val="0"/>
        <c:ser>
          <c:idx val="0"/>
          <c:order val="0"/>
          <c:tx>
            <c:strRef>
              <c:f>Sheet1!$B$1</c:f>
              <c:strCache>
                <c:ptCount val="1"/>
                <c:pt idx="0">
                  <c:v>2014</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Protease Inhibitors</c:v>
                </c:pt>
                <c:pt idx="1">
                  <c:v>NNRTIs</c:v>
                </c:pt>
                <c:pt idx="2">
                  <c:v>HIV-Other</c:v>
                </c:pt>
                <c:pt idx="3">
                  <c:v>Molecular Target Inhibitors</c:v>
                </c:pt>
                <c:pt idx="4">
                  <c:v>MS Agents</c:v>
                </c:pt>
                <c:pt idx="5">
                  <c:v>Antiangiogenics</c:v>
                </c:pt>
              </c:strCache>
            </c:strRef>
          </c:cat>
          <c:val>
            <c:numRef>
              <c:f>Sheet1!$B$2:$B$7</c:f>
              <c:numCache>
                <c:formatCode>0%</c:formatCode>
                <c:ptCount val="6"/>
                <c:pt idx="0">
                  <c:v>0.129327902240326</c:v>
                </c:pt>
                <c:pt idx="1">
                  <c:v>0.19</c:v>
                </c:pt>
                <c:pt idx="2">
                  <c:v>0.18431771894093699</c:v>
                </c:pt>
                <c:pt idx="3">
                  <c:v>0.31605184446660001</c:v>
                </c:pt>
                <c:pt idx="4">
                  <c:v>0.36904761904761901</c:v>
                </c:pt>
                <c:pt idx="5">
                  <c:v>0.55846774193548399</c:v>
                </c:pt>
              </c:numCache>
            </c:numRef>
          </c:val>
          <c:extLst>
            <c:ext xmlns:c16="http://schemas.microsoft.com/office/drawing/2014/chart" uri="{C3380CC4-5D6E-409C-BE32-E72D297353CC}">
              <c16:uniqueId val="{00000000-1F28-4CE3-8529-BD19F3E79307}"/>
            </c:ext>
          </c:extLst>
        </c:ser>
        <c:ser>
          <c:idx val="1"/>
          <c:order val="1"/>
          <c:tx>
            <c:strRef>
              <c:f>Sheet1!$C$1</c:f>
              <c:strCache>
                <c:ptCount val="1"/>
                <c:pt idx="0">
                  <c:v>2015</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Protease Inhibitors</c:v>
                </c:pt>
                <c:pt idx="1">
                  <c:v>NNRTIs</c:v>
                </c:pt>
                <c:pt idx="2">
                  <c:v>HIV-Other</c:v>
                </c:pt>
                <c:pt idx="3">
                  <c:v>Molecular Target Inhibitors</c:v>
                </c:pt>
                <c:pt idx="4">
                  <c:v>MS Agents</c:v>
                </c:pt>
                <c:pt idx="5">
                  <c:v>Antiangiogenics</c:v>
                </c:pt>
              </c:strCache>
            </c:strRef>
          </c:cat>
          <c:val>
            <c:numRef>
              <c:f>Sheet1!$C$2:$C$7</c:f>
              <c:numCache>
                <c:formatCode>0%</c:formatCode>
                <c:ptCount val="6"/>
                <c:pt idx="0">
                  <c:v>0.14064602960969</c:v>
                </c:pt>
                <c:pt idx="1">
                  <c:v>0.16</c:v>
                </c:pt>
                <c:pt idx="2">
                  <c:v>0.17025572005383599</c:v>
                </c:pt>
                <c:pt idx="3">
                  <c:v>0.411843876177658</c:v>
                </c:pt>
                <c:pt idx="4">
                  <c:v>0.49596231493943499</c:v>
                </c:pt>
                <c:pt idx="5">
                  <c:v>0.57474402730375396</c:v>
                </c:pt>
              </c:numCache>
            </c:numRef>
          </c:val>
          <c:extLst>
            <c:ext xmlns:c16="http://schemas.microsoft.com/office/drawing/2014/chart" uri="{C3380CC4-5D6E-409C-BE32-E72D297353CC}">
              <c16:uniqueId val="{00000001-1F28-4CE3-8529-BD19F3E79307}"/>
            </c:ext>
          </c:extLst>
        </c:ser>
        <c:ser>
          <c:idx val="2"/>
          <c:order val="2"/>
          <c:tx>
            <c:strRef>
              <c:f>Sheet1!$D$1</c:f>
              <c:strCache>
                <c:ptCount val="1"/>
                <c:pt idx="0">
                  <c:v>2016</c:v>
                </c:pt>
              </c:strCache>
            </c:strRef>
          </c:tx>
          <c:spPr>
            <a:solidFill>
              <a:schemeClr val="tx2">
                <a:lumMod val="50000"/>
              </a:schemeClr>
            </a:solidFill>
          </c:spPr>
          <c:invertIfNegative val="0"/>
          <c:dLbls>
            <c:spPr>
              <a:noFill/>
              <a:ln>
                <a:noFill/>
              </a:ln>
              <a:effectLst/>
            </c:spPr>
            <c:txPr>
              <a:bodyPr wrap="square" lIns="38100" tIns="19050" rIns="38100" bIns="19050" anchor="ctr">
                <a:spAutoFit/>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Protease Inhibitors</c:v>
                </c:pt>
                <c:pt idx="1">
                  <c:v>NNRTIs</c:v>
                </c:pt>
                <c:pt idx="2">
                  <c:v>HIV-Other</c:v>
                </c:pt>
                <c:pt idx="3">
                  <c:v>Molecular Target Inhibitors</c:v>
                </c:pt>
                <c:pt idx="4">
                  <c:v>MS Agents</c:v>
                </c:pt>
                <c:pt idx="5">
                  <c:v>Antiangiogenics</c:v>
                </c:pt>
              </c:strCache>
            </c:strRef>
          </c:cat>
          <c:val>
            <c:numRef>
              <c:f>Sheet1!$D$2:$D$7</c:f>
              <c:numCache>
                <c:formatCode>0%</c:formatCode>
                <c:ptCount val="6"/>
                <c:pt idx="0">
                  <c:v>9.9547511312217202E-2</c:v>
                </c:pt>
                <c:pt idx="1">
                  <c:v>0.11</c:v>
                </c:pt>
                <c:pt idx="2">
                  <c:v>0.122171945701357</c:v>
                </c:pt>
                <c:pt idx="3">
                  <c:v>0.230426479949077</c:v>
                </c:pt>
                <c:pt idx="4">
                  <c:v>0.35773392743475502</c:v>
                </c:pt>
                <c:pt idx="5">
                  <c:v>0.49550128534704402</c:v>
                </c:pt>
              </c:numCache>
            </c:numRef>
          </c:val>
          <c:extLst>
            <c:ext xmlns:c16="http://schemas.microsoft.com/office/drawing/2014/chart" uri="{C3380CC4-5D6E-409C-BE32-E72D297353CC}">
              <c16:uniqueId val="{00000002-1F28-4CE3-8529-BD19F3E79307}"/>
            </c:ext>
          </c:extLst>
        </c:ser>
        <c:dLbls>
          <c:dLblPos val="outEnd"/>
          <c:showLegendKey val="0"/>
          <c:showVal val="1"/>
          <c:showCatName val="0"/>
          <c:showSerName val="0"/>
          <c:showPercent val="0"/>
          <c:showBubbleSize val="0"/>
        </c:dLbls>
        <c:gapWidth val="150"/>
        <c:axId val="319617480"/>
        <c:axId val="319617872"/>
      </c:barChart>
      <c:catAx>
        <c:axId val="319617480"/>
        <c:scaling>
          <c:orientation val="minMax"/>
        </c:scaling>
        <c:delete val="0"/>
        <c:axPos val="b"/>
        <c:numFmt formatCode="General" sourceLinked="0"/>
        <c:majorTickMark val="out"/>
        <c:minorTickMark val="none"/>
        <c:tickLblPos val="nextTo"/>
        <c:spPr>
          <a:ln>
            <a:solidFill>
              <a:schemeClr val="tx1"/>
            </a:solidFill>
          </a:ln>
        </c:spPr>
        <c:txPr>
          <a:bodyPr/>
          <a:lstStyle/>
          <a:p>
            <a:pPr>
              <a:defRPr sz="1000"/>
            </a:pPr>
            <a:endParaRPr lang="en-US"/>
          </a:p>
        </c:txPr>
        <c:crossAx val="319617872"/>
        <c:crosses val="autoZero"/>
        <c:auto val="1"/>
        <c:lblAlgn val="ctr"/>
        <c:lblOffset val="100"/>
        <c:noMultiLvlLbl val="0"/>
      </c:catAx>
      <c:valAx>
        <c:axId val="319617872"/>
        <c:scaling>
          <c:orientation val="minMax"/>
        </c:scaling>
        <c:delete val="0"/>
        <c:axPos val="l"/>
        <c:numFmt formatCode="0%" sourceLinked="0"/>
        <c:majorTickMark val="out"/>
        <c:minorTickMark val="none"/>
        <c:tickLblPos val="nextTo"/>
        <c:spPr>
          <a:ln>
            <a:solidFill>
              <a:schemeClr val="tx1"/>
            </a:solidFill>
          </a:ln>
        </c:spPr>
        <c:txPr>
          <a:bodyPr/>
          <a:lstStyle/>
          <a:p>
            <a:pPr>
              <a:defRPr sz="1400"/>
            </a:pPr>
            <a:endParaRPr lang="en-US"/>
          </a:p>
        </c:txPr>
        <c:crossAx val="319617480"/>
        <c:crosses val="autoZero"/>
        <c:crossBetween val="between"/>
      </c:valAx>
    </c:plotArea>
    <c:legend>
      <c:legendPos val="t"/>
      <c:layout>
        <c:manualLayout>
          <c:xMode val="edge"/>
          <c:yMode val="edge"/>
          <c:x val="0.38941954934510498"/>
          <c:y val="0.14673607348863901"/>
          <c:w val="0.26471935037838001"/>
          <c:h val="5.43440676885815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0" i="0" u="none" strike="noStrike" baseline="0" dirty="0">
                <a:effectLst/>
              </a:rPr>
              <a:t>PERCENTAGE OF </a:t>
            </a:r>
            <a:r>
              <a:rPr lang="en-US" sz="1600" b="0" i="0" u="none" strike="noStrike" baseline="0" dirty="0">
                <a:solidFill>
                  <a:schemeClr val="tx1"/>
                </a:solidFill>
                <a:effectLst/>
              </a:rPr>
              <a:t>SILVER</a:t>
            </a:r>
            <a:r>
              <a:rPr lang="en-US" sz="1600" b="1" i="0" u="none" strike="noStrike" baseline="0" dirty="0">
                <a:solidFill>
                  <a:schemeClr val="tx1"/>
                </a:solidFill>
                <a:effectLst/>
              </a:rPr>
              <a:t> </a:t>
            </a:r>
            <a:r>
              <a:rPr lang="en-US" sz="1600" b="0" i="0" u="none" strike="noStrike" baseline="0" dirty="0">
                <a:effectLst/>
              </a:rPr>
              <a:t>PLANS REQUIRING COINSURANCE GREATER THAN 40% FOR ALL COVERED DRUGS IN THE CLASS</a:t>
            </a:r>
            <a:endParaRPr lang="en-US" sz="1600" dirty="0">
              <a:effectLst/>
            </a:endParaRPr>
          </a:p>
          <a:p>
            <a:pPr>
              <a:defRPr/>
            </a:pPr>
            <a:endParaRPr lang="en-US" sz="1600" b="0" dirty="0"/>
          </a:p>
        </c:rich>
      </c:tx>
      <c:layout>
        <c:manualLayout>
          <c:xMode val="edge"/>
          <c:yMode val="edge"/>
          <c:x val="0.156455482955935"/>
          <c:y val="0"/>
        </c:manualLayout>
      </c:layout>
      <c:overlay val="1"/>
    </c:title>
    <c:autoTitleDeleted val="0"/>
    <c:plotArea>
      <c:layout>
        <c:manualLayout>
          <c:layoutTarget val="inner"/>
          <c:xMode val="edge"/>
          <c:yMode val="edge"/>
          <c:x val="6.7595417081020598E-2"/>
          <c:y val="0.17519082860664201"/>
          <c:w val="0.91789518019219096"/>
          <c:h val="0.68290575229708705"/>
        </c:manualLayout>
      </c:layout>
      <c:barChart>
        <c:barDir val="col"/>
        <c:grouping val="clustered"/>
        <c:varyColors val="0"/>
        <c:ser>
          <c:idx val="0"/>
          <c:order val="0"/>
          <c:tx>
            <c:strRef>
              <c:f>Sheet1!$C$1</c:f>
              <c:strCache>
                <c:ptCount val="1"/>
                <c:pt idx="0">
                  <c:v>2015</c:v>
                </c:pt>
              </c:strCache>
            </c:strRef>
          </c:tx>
          <c:spPr>
            <a:solidFill>
              <a:schemeClr val="bg2">
                <a:lumMod val="25000"/>
                <a:lumOff val="75000"/>
              </a:schemeClr>
            </a:solidFill>
          </c:spPr>
          <c:invertIfNegative val="0"/>
          <c:dLbls>
            <c:dLbl>
              <c:idx val="0"/>
              <c:layout>
                <c:manualLayout>
                  <c:x val="-1.6262565392800199E-3"/>
                  <c:y val="5.05400824639045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36-4FCB-B445-990F9AAE1415}"/>
                </c:ext>
              </c:extLst>
            </c:dLbl>
            <c:dLbl>
              <c:idx val="1"/>
              <c:layout>
                <c:manualLayout>
                  <c:x val="-5.03960254802387E-3"/>
                  <c:y val="7.84366161703591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C5-4ED2-9D45-F141A4F9AA15}"/>
                </c:ext>
              </c:extLst>
            </c:dLbl>
            <c:dLbl>
              <c:idx val="3"/>
              <c:layout>
                <c:manualLayout>
                  <c:x val="-9.7575392356799209E-3"/>
                  <c:y val="5.05400824639045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C36-4FCB-B445-990F9AAE1415}"/>
                </c:ext>
              </c:extLst>
            </c:dLbl>
            <c:dLbl>
              <c:idx val="4"/>
              <c:layout>
                <c:manualLayout>
                  <c:x val="-4.8787696178399604E-3"/>
                  <c:y val="2.52700412319522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36-4FCB-B445-990F9AAE1415}"/>
                </c:ext>
              </c:extLst>
            </c:dLbl>
            <c:dLbl>
              <c:idx val="5"/>
              <c:layout>
                <c:manualLayout>
                  <c:x val="-8.1312826963999291E-3"/>
                  <c:y val="5.05400824639037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C36-4FCB-B445-990F9AAE1415}"/>
                </c:ext>
              </c:extLst>
            </c:dLbl>
            <c:dLbl>
              <c:idx val="9"/>
              <c:layout>
                <c:manualLayout>
                  <c:x val="-7.8631801697282896E-3"/>
                  <c:y val="5.22908648476720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C5-4ED2-9D45-F141A4F9AA15}"/>
                </c:ext>
              </c:extLst>
            </c:dLbl>
            <c:spPr>
              <a:noFill/>
              <a:ln>
                <a:noFill/>
              </a:ln>
              <a:effectLst/>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NNRTIs</c:v>
                </c:pt>
                <c:pt idx="1">
                  <c:v>NRTIs</c:v>
                </c:pt>
                <c:pt idx="2">
                  <c:v>Protease Inhibitors*</c:v>
                </c:pt>
                <c:pt idx="3">
                  <c:v>HIV-Other*</c:v>
                </c:pt>
                <c:pt idx="4">
                  <c:v>Antihepatitis Agents</c:v>
                </c:pt>
                <c:pt idx="5">
                  <c:v>Alkylating Agents</c:v>
                </c:pt>
                <c:pt idx="6">
                  <c:v>Antiangiogenic Agents*</c:v>
                </c:pt>
                <c:pt idx="7">
                  <c:v>Molecular Target Inhibitors*</c:v>
                </c:pt>
                <c:pt idx="8">
                  <c:v>MS Agents</c:v>
                </c:pt>
              </c:strCache>
            </c:strRef>
          </c:cat>
          <c:val>
            <c:numRef>
              <c:f>Sheet1!$C$2:$C$10</c:f>
              <c:numCache>
                <c:formatCode>0%</c:formatCode>
                <c:ptCount val="9"/>
                <c:pt idx="0">
                  <c:v>0.05</c:v>
                </c:pt>
                <c:pt idx="1">
                  <c:v>4.5087483176312199E-2</c:v>
                </c:pt>
                <c:pt idx="2">
                  <c:v>0.09</c:v>
                </c:pt>
                <c:pt idx="3">
                  <c:v>0.09</c:v>
                </c:pt>
                <c:pt idx="4">
                  <c:v>4.3068640646029603E-2</c:v>
                </c:pt>
                <c:pt idx="5">
                  <c:v>2.97297297297297E-2</c:v>
                </c:pt>
                <c:pt idx="6">
                  <c:v>0.24982935153583599</c:v>
                </c:pt>
                <c:pt idx="7">
                  <c:v>0.22409152086137299</c:v>
                </c:pt>
                <c:pt idx="8">
                  <c:v>0.15477792732166901</c:v>
                </c:pt>
              </c:numCache>
            </c:numRef>
          </c:val>
          <c:extLst>
            <c:ext xmlns:c16="http://schemas.microsoft.com/office/drawing/2014/chart" uri="{C3380CC4-5D6E-409C-BE32-E72D297353CC}">
              <c16:uniqueId val="{00000002-28C5-4ED2-9D45-F141A4F9AA15}"/>
            </c:ext>
          </c:extLst>
        </c:ser>
        <c:ser>
          <c:idx val="1"/>
          <c:order val="1"/>
          <c:tx>
            <c:strRef>
              <c:f>Sheet1!$D$1</c:f>
              <c:strCache>
                <c:ptCount val="1"/>
                <c:pt idx="0">
                  <c:v>2016</c:v>
                </c:pt>
              </c:strCache>
            </c:strRef>
          </c:tx>
          <c:spPr>
            <a:solidFill>
              <a:schemeClr val="accent2"/>
            </a:solidFill>
          </c:spPr>
          <c:invertIfNegative val="0"/>
          <c:dLbls>
            <c:dLbl>
              <c:idx val="0"/>
              <c:layout>
                <c:manualLayout>
                  <c:x val="2.1448659081049E-4"/>
                  <c:y val="4.79135899894015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C5-4ED2-9D45-F141A4F9AA15}"/>
                </c:ext>
              </c:extLst>
            </c:dLbl>
            <c:dLbl>
              <c:idx val="1"/>
              <c:layout>
                <c:manualLayout>
                  <c:x val="-3.2525130785600299E-3"/>
                  <c:y val="7.58101236958559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36-4FCB-B445-990F9AAE1415}"/>
                </c:ext>
              </c:extLst>
            </c:dLbl>
            <c:dLbl>
              <c:idx val="2"/>
              <c:layout>
                <c:manualLayout>
                  <c:x val="4.9859488873971701E-3"/>
                  <c:y val="4.79135899894024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C5-4ED2-9D45-F141A4F9AA15}"/>
                </c:ext>
              </c:extLst>
            </c:dLbl>
            <c:dLbl>
              <c:idx val="10"/>
              <c:layout>
                <c:manualLayout>
                  <c:x val="1.57263603394566E-3"/>
                  <c:y val="5.229086484767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C5-4ED2-9D45-F141A4F9AA15}"/>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NNRTIs</c:v>
                </c:pt>
                <c:pt idx="1">
                  <c:v>NRTIs</c:v>
                </c:pt>
                <c:pt idx="2">
                  <c:v>Protease Inhibitors*</c:v>
                </c:pt>
                <c:pt idx="3">
                  <c:v>HIV-Other*</c:v>
                </c:pt>
                <c:pt idx="4">
                  <c:v>Antihepatitis Agents</c:v>
                </c:pt>
                <c:pt idx="5">
                  <c:v>Alkylating Agents</c:v>
                </c:pt>
                <c:pt idx="6">
                  <c:v>Antiangiogenic Agents*</c:v>
                </c:pt>
                <c:pt idx="7">
                  <c:v>Molecular Target Inhibitors*</c:v>
                </c:pt>
                <c:pt idx="8">
                  <c:v>MS Agents</c:v>
                </c:pt>
              </c:strCache>
            </c:strRef>
          </c:cat>
          <c:val>
            <c:numRef>
              <c:f>Sheet1!$D$2:$D$10</c:f>
              <c:numCache>
                <c:formatCode>0%</c:formatCode>
                <c:ptCount val="9"/>
                <c:pt idx="0">
                  <c:v>0.04</c:v>
                </c:pt>
                <c:pt idx="1">
                  <c:v>2.4188415022278802E-2</c:v>
                </c:pt>
                <c:pt idx="2">
                  <c:v>0.06</c:v>
                </c:pt>
                <c:pt idx="3">
                  <c:v>0.09</c:v>
                </c:pt>
                <c:pt idx="4">
                  <c:v>7.6384468491406702E-3</c:v>
                </c:pt>
                <c:pt idx="5">
                  <c:v>1.2156110044785701E-2</c:v>
                </c:pt>
                <c:pt idx="6">
                  <c:v>0.15</c:v>
                </c:pt>
                <c:pt idx="7">
                  <c:v>0.1</c:v>
                </c:pt>
                <c:pt idx="8">
                  <c:v>0.11</c:v>
                </c:pt>
              </c:numCache>
            </c:numRef>
          </c:val>
          <c:extLst>
            <c:ext xmlns:c16="http://schemas.microsoft.com/office/drawing/2014/chart" uri="{C3380CC4-5D6E-409C-BE32-E72D297353CC}">
              <c16:uniqueId val="{00000006-28C5-4ED2-9D45-F141A4F9AA15}"/>
            </c:ext>
          </c:extLst>
        </c:ser>
        <c:dLbls>
          <c:showLegendKey val="0"/>
          <c:showVal val="0"/>
          <c:showCatName val="0"/>
          <c:showSerName val="0"/>
          <c:showPercent val="0"/>
          <c:showBubbleSize val="0"/>
        </c:dLbls>
        <c:gapWidth val="150"/>
        <c:axId val="348095128"/>
        <c:axId val="348095520"/>
      </c:barChart>
      <c:catAx>
        <c:axId val="348095128"/>
        <c:scaling>
          <c:orientation val="minMax"/>
        </c:scaling>
        <c:delete val="0"/>
        <c:axPos val="b"/>
        <c:numFmt formatCode="General" sourceLinked="0"/>
        <c:majorTickMark val="out"/>
        <c:minorTickMark val="none"/>
        <c:tickLblPos val="nextTo"/>
        <c:spPr>
          <a:ln>
            <a:solidFill>
              <a:schemeClr val="tx1"/>
            </a:solidFill>
          </a:ln>
        </c:spPr>
        <c:txPr>
          <a:bodyPr/>
          <a:lstStyle/>
          <a:p>
            <a:pPr>
              <a:defRPr sz="1000"/>
            </a:pPr>
            <a:endParaRPr lang="en-US"/>
          </a:p>
        </c:txPr>
        <c:crossAx val="348095520"/>
        <c:crosses val="autoZero"/>
        <c:auto val="1"/>
        <c:lblAlgn val="ctr"/>
        <c:lblOffset val="100"/>
        <c:noMultiLvlLbl val="0"/>
      </c:catAx>
      <c:valAx>
        <c:axId val="348095520"/>
        <c:scaling>
          <c:orientation val="minMax"/>
        </c:scaling>
        <c:delete val="0"/>
        <c:axPos val="l"/>
        <c:numFmt formatCode="0%" sourceLinked="0"/>
        <c:majorTickMark val="out"/>
        <c:minorTickMark val="none"/>
        <c:tickLblPos val="nextTo"/>
        <c:spPr>
          <a:ln>
            <a:solidFill>
              <a:schemeClr val="tx1"/>
            </a:solidFill>
          </a:ln>
        </c:spPr>
        <c:txPr>
          <a:bodyPr/>
          <a:lstStyle/>
          <a:p>
            <a:pPr>
              <a:defRPr sz="1400"/>
            </a:pPr>
            <a:endParaRPr lang="en-US"/>
          </a:p>
        </c:txPr>
        <c:crossAx val="348095128"/>
        <c:crosses val="autoZero"/>
        <c:crossBetween val="between"/>
      </c:valAx>
    </c:plotArea>
    <c:legend>
      <c:legendPos val="t"/>
      <c:layout>
        <c:manualLayout>
          <c:xMode val="edge"/>
          <c:yMode val="edge"/>
          <c:x val="0.34433111867668398"/>
          <c:y val="0.17108156174426201"/>
          <c:w val="0.36275847417655199"/>
          <c:h val="5.4289201494553803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0" i="0" u="none" strike="noStrike" baseline="0" dirty="0">
                <a:effectLst/>
              </a:rPr>
              <a:t>PERCENTAGE OF </a:t>
            </a:r>
            <a:r>
              <a:rPr lang="en-US" sz="1600" b="0" i="0" u="none" strike="noStrike" baseline="0" dirty="0">
                <a:solidFill>
                  <a:schemeClr val="tx1"/>
                </a:solidFill>
                <a:effectLst/>
              </a:rPr>
              <a:t>SILVER</a:t>
            </a:r>
            <a:r>
              <a:rPr lang="en-US" sz="1600" b="1" i="0" u="none" strike="noStrike" baseline="0" dirty="0">
                <a:solidFill>
                  <a:schemeClr val="tx1"/>
                </a:solidFill>
                <a:effectLst/>
              </a:rPr>
              <a:t> </a:t>
            </a:r>
            <a:r>
              <a:rPr lang="en-US" sz="1600" b="0" i="0" u="none" strike="noStrike" baseline="0" dirty="0">
                <a:effectLst/>
              </a:rPr>
              <a:t>PLANS REQUIRING COINSURANCE GREATER THAN 40% FOR ALL COVERED SINGLE-SOURCE DRUGS IN CLASS</a:t>
            </a:r>
            <a:endParaRPr lang="en-US" sz="1600" dirty="0">
              <a:effectLst/>
            </a:endParaRPr>
          </a:p>
          <a:p>
            <a:pPr>
              <a:defRPr/>
            </a:pPr>
            <a:endParaRPr lang="en-US" sz="1600" b="0" dirty="0"/>
          </a:p>
        </c:rich>
      </c:tx>
      <c:layout>
        <c:manualLayout>
          <c:xMode val="edge"/>
          <c:yMode val="edge"/>
          <c:x val="0.15954895582805501"/>
          <c:y val="1.02564102564103E-2"/>
        </c:manualLayout>
      </c:layout>
      <c:overlay val="1"/>
    </c:title>
    <c:autoTitleDeleted val="0"/>
    <c:plotArea>
      <c:layout>
        <c:manualLayout>
          <c:layoutTarget val="inner"/>
          <c:xMode val="edge"/>
          <c:yMode val="edge"/>
          <c:x val="8.78794459868983E-2"/>
          <c:y val="0.199456894811226"/>
          <c:w val="0.90350702862954202"/>
          <c:h val="0.66266565717746795"/>
        </c:manualLayout>
      </c:layout>
      <c:barChart>
        <c:barDir val="col"/>
        <c:grouping val="clustered"/>
        <c:varyColors val="0"/>
        <c:ser>
          <c:idx val="0"/>
          <c:order val="0"/>
          <c:tx>
            <c:strRef>
              <c:f>Sheet1!$C$1</c:f>
              <c:strCache>
                <c:ptCount val="1"/>
                <c:pt idx="0">
                  <c:v>2015</c:v>
                </c:pt>
              </c:strCache>
            </c:strRef>
          </c:tx>
          <c:spPr>
            <a:solidFill>
              <a:schemeClr val="bg2">
                <a:lumMod val="25000"/>
                <a:lumOff val="75000"/>
              </a:schemeClr>
            </a:solidFill>
          </c:spPr>
          <c:invertIfNegative val="0"/>
          <c:dLbls>
            <c:dLbl>
              <c:idx val="0"/>
              <c:layout>
                <c:manualLayout>
                  <c:x val="-3.2525130785599999E-3"/>
                  <c:y val="1.538461538461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C2-4425-B48B-C9F1EBF3E9A8}"/>
                </c:ext>
              </c:extLst>
            </c:dLbl>
            <c:dLbl>
              <c:idx val="1"/>
              <c:layout>
                <c:manualLayout>
                  <c:x val="-6.50502615711994E-3"/>
                  <c:y val="5.12820512820512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C2-4425-B48B-C9F1EBF3E9A8}"/>
                </c:ext>
              </c:extLst>
            </c:dLbl>
            <c:dLbl>
              <c:idx val="4"/>
              <c:layout>
                <c:manualLayout>
                  <c:x val="-4.8787696178400203E-3"/>
                  <c:y val="1.025641025641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EC2-4425-B48B-C9F1EBF3E9A8}"/>
                </c:ext>
              </c:extLst>
            </c:dLbl>
            <c:dLbl>
              <c:idx val="5"/>
              <c:layout>
                <c:manualLayout>
                  <c:x val="4.8787696178399604E-3"/>
                  <c:y val="-9.401600793614789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EC2-4425-B48B-C9F1EBF3E9A8}"/>
                </c:ext>
              </c:extLst>
            </c:dLbl>
            <c:dLbl>
              <c:idx val="7"/>
              <c:layout>
                <c:manualLayout>
                  <c:x val="-1.3010052314239901E-2"/>
                  <c:y val="1.025641025641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EC2-4425-B48B-C9F1EBF3E9A8}"/>
                </c:ext>
              </c:extLst>
            </c:dLbl>
            <c:dLbl>
              <c:idx val="8"/>
              <c:layout>
                <c:manualLayout>
                  <c:x val="4.8787696178399604E-3"/>
                  <c:y val="7.69230769230769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EC2-4425-B48B-C9F1EBF3E9A8}"/>
                </c:ext>
              </c:extLst>
            </c:dLbl>
            <c:dLbl>
              <c:idx val="9"/>
              <c:layout>
                <c:manualLayout>
                  <c:x val="-8.1312826963999291E-3"/>
                  <c:y val="7.69230769230769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EC2-4425-B48B-C9F1EBF3E9A8}"/>
                </c:ext>
              </c:extLst>
            </c:dLbl>
            <c:spPr>
              <a:noFill/>
              <a:ln>
                <a:noFill/>
              </a:ln>
              <a:effectLst/>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Antihep</c:v>
                </c:pt>
                <c:pt idx="1">
                  <c:v>HIV-Other</c:v>
                </c:pt>
                <c:pt idx="2">
                  <c:v>Emetogenics</c:v>
                </c:pt>
                <c:pt idx="3">
                  <c:v>MTIs</c:v>
                </c:pt>
                <c:pt idx="4">
                  <c:v>MS Agents</c:v>
                </c:pt>
                <c:pt idx="5">
                  <c:v>Antidepressants, Other</c:v>
                </c:pt>
                <c:pt idx="6">
                  <c:v>Atypicals</c:v>
                </c:pt>
                <c:pt idx="7">
                  <c:v>Bipolar </c:v>
                </c:pt>
                <c:pt idx="8">
                  <c:v>SNRIs</c:v>
                </c:pt>
                <c:pt idx="9">
                  <c:v>Antiangiogenics</c:v>
                </c:pt>
              </c:strCache>
            </c:strRef>
          </c:cat>
          <c:val>
            <c:numRef>
              <c:f>Sheet1!$C$2:$C$11</c:f>
              <c:numCache>
                <c:formatCode>0%</c:formatCode>
                <c:ptCount val="10"/>
                <c:pt idx="0">
                  <c:v>9.9596231493943504E-2</c:v>
                </c:pt>
                <c:pt idx="1">
                  <c:v>0.09</c:v>
                </c:pt>
                <c:pt idx="2">
                  <c:v>0.13579387186629499</c:v>
                </c:pt>
                <c:pt idx="3">
                  <c:v>0.22</c:v>
                </c:pt>
                <c:pt idx="4">
                  <c:v>0.16</c:v>
                </c:pt>
                <c:pt idx="5">
                  <c:v>0.1</c:v>
                </c:pt>
                <c:pt idx="6">
                  <c:v>0.11</c:v>
                </c:pt>
                <c:pt idx="7">
                  <c:v>0.12</c:v>
                </c:pt>
                <c:pt idx="8">
                  <c:v>0.15</c:v>
                </c:pt>
                <c:pt idx="9">
                  <c:v>0.24982935153583599</c:v>
                </c:pt>
              </c:numCache>
            </c:numRef>
          </c:val>
          <c:extLst>
            <c:ext xmlns:c16="http://schemas.microsoft.com/office/drawing/2014/chart" uri="{C3380CC4-5D6E-409C-BE32-E72D297353CC}">
              <c16:uniqueId val="{00000000-391D-47AB-9E21-71FBC0D6C664}"/>
            </c:ext>
          </c:extLst>
        </c:ser>
        <c:ser>
          <c:idx val="1"/>
          <c:order val="1"/>
          <c:tx>
            <c:strRef>
              <c:f>Sheet1!$D$1</c:f>
              <c:strCache>
                <c:ptCount val="1"/>
                <c:pt idx="0">
                  <c:v>2016</c:v>
                </c:pt>
              </c:strCache>
            </c:strRef>
          </c:tx>
          <c:spPr>
            <a:solidFill>
              <a:schemeClr val="accent2"/>
            </a:solidFill>
          </c:spPr>
          <c:invertIfNegative val="0"/>
          <c:dLbls>
            <c:dLbl>
              <c:idx val="2"/>
              <c:layout>
                <c:manualLayout>
                  <c:x val="-6.5050261571199999E-3"/>
                  <c:y val="7.6923076923075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EC2-4425-B48B-C9F1EBF3E9A8}"/>
                </c:ext>
              </c:extLst>
            </c:dLbl>
            <c:dLbl>
              <c:idx val="3"/>
              <c:layout>
                <c:manualLayout>
                  <c:x val="-3.25251307855997E-3"/>
                  <c:y val="7.6923076923075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C2-4425-B48B-C9F1EBF3E9A8}"/>
                </c:ext>
              </c:extLst>
            </c:dLbl>
            <c:dLbl>
              <c:idx val="5"/>
              <c:layout>
                <c:manualLayout>
                  <c:x val="-1.62625653927999E-3"/>
                  <c:y val="-9.401600793614789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EC2-4425-B48B-C9F1EBF3E9A8}"/>
                </c:ext>
              </c:extLst>
            </c:dLbl>
            <c:dLbl>
              <c:idx val="7"/>
              <c:layout>
                <c:manualLayout>
                  <c:x val="0"/>
                  <c:y val="1.02564102564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EC2-4425-B48B-C9F1EBF3E9A8}"/>
                </c:ext>
              </c:extLst>
            </c:dLbl>
            <c:dLbl>
              <c:idx val="8"/>
              <c:layout>
                <c:manualLayout>
                  <c:x val="1.6262565392798701E-3"/>
                  <c:y val="7.6923076923075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EC2-4425-B48B-C9F1EBF3E9A8}"/>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Antihep</c:v>
                </c:pt>
                <c:pt idx="1">
                  <c:v>HIV-Other</c:v>
                </c:pt>
                <c:pt idx="2">
                  <c:v>Emetogenics</c:v>
                </c:pt>
                <c:pt idx="3">
                  <c:v>MTIs</c:v>
                </c:pt>
                <c:pt idx="4">
                  <c:v>MS Agents</c:v>
                </c:pt>
                <c:pt idx="5">
                  <c:v>Antidepressants, Other</c:v>
                </c:pt>
                <c:pt idx="6">
                  <c:v>Atypicals</c:v>
                </c:pt>
                <c:pt idx="7">
                  <c:v>Bipolar </c:v>
                </c:pt>
                <c:pt idx="8">
                  <c:v>SNRIs</c:v>
                </c:pt>
                <c:pt idx="9">
                  <c:v>Antiangiogenics</c:v>
                </c:pt>
              </c:strCache>
            </c:strRef>
          </c:cat>
          <c:val>
            <c:numRef>
              <c:f>Sheet1!$D$2:$D$11</c:f>
              <c:numCache>
                <c:formatCode>0%</c:formatCode>
                <c:ptCount val="10"/>
                <c:pt idx="0">
                  <c:v>0.08</c:v>
                </c:pt>
                <c:pt idx="1">
                  <c:v>0.09</c:v>
                </c:pt>
                <c:pt idx="2">
                  <c:v>0.1</c:v>
                </c:pt>
                <c:pt idx="3">
                  <c:v>0.1</c:v>
                </c:pt>
                <c:pt idx="4">
                  <c:v>0.11</c:v>
                </c:pt>
                <c:pt idx="5">
                  <c:v>0.12</c:v>
                </c:pt>
                <c:pt idx="6">
                  <c:v>0.12</c:v>
                </c:pt>
                <c:pt idx="7">
                  <c:v>0.13</c:v>
                </c:pt>
                <c:pt idx="8">
                  <c:v>0.14000000000000001</c:v>
                </c:pt>
                <c:pt idx="9">
                  <c:v>0.15</c:v>
                </c:pt>
              </c:numCache>
            </c:numRef>
          </c:val>
          <c:extLst>
            <c:ext xmlns:c16="http://schemas.microsoft.com/office/drawing/2014/chart" uri="{C3380CC4-5D6E-409C-BE32-E72D297353CC}">
              <c16:uniqueId val="{00000001-391D-47AB-9E21-71FBC0D6C664}"/>
            </c:ext>
          </c:extLst>
        </c:ser>
        <c:dLbls>
          <c:showLegendKey val="0"/>
          <c:showVal val="0"/>
          <c:showCatName val="0"/>
          <c:showSerName val="0"/>
          <c:showPercent val="0"/>
          <c:showBubbleSize val="0"/>
        </c:dLbls>
        <c:gapWidth val="150"/>
        <c:axId val="348096304"/>
        <c:axId val="351549504"/>
      </c:barChart>
      <c:catAx>
        <c:axId val="348096304"/>
        <c:scaling>
          <c:orientation val="minMax"/>
        </c:scaling>
        <c:delete val="0"/>
        <c:axPos val="b"/>
        <c:numFmt formatCode="General" sourceLinked="0"/>
        <c:majorTickMark val="out"/>
        <c:minorTickMark val="none"/>
        <c:tickLblPos val="nextTo"/>
        <c:spPr>
          <a:ln>
            <a:solidFill>
              <a:schemeClr val="tx1"/>
            </a:solidFill>
          </a:ln>
        </c:spPr>
        <c:txPr>
          <a:bodyPr rot="-1200000"/>
          <a:lstStyle/>
          <a:p>
            <a:pPr>
              <a:defRPr sz="1000"/>
            </a:pPr>
            <a:endParaRPr lang="en-US"/>
          </a:p>
        </c:txPr>
        <c:crossAx val="351549504"/>
        <c:crosses val="autoZero"/>
        <c:auto val="1"/>
        <c:lblAlgn val="ctr"/>
        <c:lblOffset val="100"/>
        <c:noMultiLvlLbl val="0"/>
      </c:catAx>
      <c:valAx>
        <c:axId val="351549504"/>
        <c:scaling>
          <c:orientation val="minMax"/>
        </c:scaling>
        <c:delete val="0"/>
        <c:axPos val="l"/>
        <c:numFmt formatCode="0%" sourceLinked="0"/>
        <c:majorTickMark val="out"/>
        <c:minorTickMark val="none"/>
        <c:tickLblPos val="nextTo"/>
        <c:spPr>
          <a:ln>
            <a:solidFill>
              <a:schemeClr val="tx1"/>
            </a:solidFill>
          </a:ln>
        </c:spPr>
        <c:txPr>
          <a:bodyPr/>
          <a:lstStyle/>
          <a:p>
            <a:pPr>
              <a:defRPr sz="1400"/>
            </a:pPr>
            <a:endParaRPr lang="en-US"/>
          </a:p>
        </c:txPr>
        <c:crossAx val="348096304"/>
        <c:crosses val="autoZero"/>
        <c:crossBetween val="between"/>
      </c:valAx>
    </c:plotArea>
    <c:legend>
      <c:legendPos val="t"/>
      <c:layout>
        <c:manualLayout>
          <c:xMode val="edge"/>
          <c:yMode val="edge"/>
          <c:x val="0.39851646988108902"/>
          <c:y val="0.15028326266908901"/>
          <c:w val="0.26471935037838001"/>
          <c:h val="5.5086210377549003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3841EB8A-391A-3641-811E-0542DC6BF8DE}" type="datetimeFigureOut">
              <a:rPr lang="en-US"/>
              <a:pPr/>
              <a:t>1/10/2023</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999313C4-44AB-C946-BF03-E5D00CA3FC59}" type="slidenum">
              <a:rPr/>
              <a:pPr/>
              <a:t>‹#›</a:t>
            </a:fld>
            <a:endParaRPr lang="en-US"/>
          </a:p>
        </p:txBody>
      </p:sp>
    </p:spTree>
    <p:extLst>
      <p:ext uri="{BB962C8B-B14F-4D97-AF65-F5344CB8AC3E}">
        <p14:creationId xmlns:p14="http://schemas.microsoft.com/office/powerpoint/2010/main" val="71963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6F1A391-E3F6-374C-B356-58B9B1CA5D0E}" type="datetimeFigureOut">
              <a:rPr lang="en-US"/>
              <a:pPr/>
              <a:t>1/10/2023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B353597C-CB29-3E41-9C25-8CE07D7CF592}" type="slidenum">
              <a:rPr/>
              <a:pPr/>
              <a:t>‹#›</a:t>
            </a:fld>
            <a:endParaRPr lang="en-US"/>
          </a:p>
        </p:txBody>
      </p:sp>
    </p:spTree>
    <p:extLst>
      <p:ext uri="{BB962C8B-B14F-4D97-AF65-F5344CB8AC3E}">
        <p14:creationId xmlns:p14="http://schemas.microsoft.com/office/powerpoint/2010/main" val="3538829093"/>
      </p:ext>
    </p:extLst>
  </p:cSld>
  <p:clrMap bg1="lt1" tx1="dk1" bg2="lt2" tx2="dk2" accent1="accent1" accent2="accent2" accent3="accent3" accent4="accent4" accent5="accent5" accent6="accent6" hlink="hlink" folHlink="folHlink"/>
  <p:hf hdr="0" ftr="0" dt="0"/>
  <p:notesStyle>
    <a:lvl1pPr marL="0" algn="l" defTabSz="456774" rtl="0" eaLnBrk="1" latinLnBrk="0" hangingPunct="1">
      <a:defRPr sz="1200" kern="1200">
        <a:solidFill>
          <a:schemeClr val="tx1"/>
        </a:solidFill>
        <a:latin typeface="+mn-lt"/>
        <a:ea typeface="+mn-ea"/>
        <a:cs typeface="+mn-cs"/>
      </a:defRPr>
    </a:lvl1pPr>
    <a:lvl2pPr marL="456774" algn="l" defTabSz="456774" rtl="0" eaLnBrk="1" latinLnBrk="0" hangingPunct="1">
      <a:defRPr sz="1200" kern="1200">
        <a:solidFill>
          <a:schemeClr val="tx1"/>
        </a:solidFill>
        <a:latin typeface="+mn-lt"/>
        <a:ea typeface="+mn-ea"/>
        <a:cs typeface="+mn-cs"/>
      </a:defRPr>
    </a:lvl2pPr>
    <a:lvl3pPr marL="913544" algn="l" defTabSz="456774" rtl="0" eaLnBrk="1" latinLnBrk="0" hangingPunct="1">
      <a:defRPr sz="1200" kern="1200">
        <a:solidFill>
          <a:schemeClr val="tx1"/>
        </a:solidFill>
        <a:latin typeface="+mn-lt"/>
        <a:ea typeface="+mn-ea"/>
        <a:cs typeface="+mn-cs"/>
      </a:defRPr>
    </a:lvl3pPr>
    <a:lvl4pPr marL="1370319" algn="l" defTabSz="456774" rtl="0" eaLnBrk="1" latinLnBrk="0" hangingPunct="1">
      <a:defRPr sz="1200" kern="1200">
        <a:solidFill>
          <a:schemeClr val="tx1"/>
        </a:solidFill>
        <a:latin typeface="+mn-lt"/>
        <a:ea typeface="+mn-ea"/>
        <a:cs typeface="+mn-cs"/>
      </a:defRPr>
    </a:lvl4pPr>
    <a:lvl5pPr marL="1827089" algn="l" defTabSz="456774" rtl="0" eaLnBrk="1" latinLnBrk="0" hangingPunct="1">
      <a:defRPr sz="1200" kern="1200">
        <a:solidFill>
          <a:schemeClr val="tx1"/>
        </a:solidFill>
        <a:latin typeface="+mn-lt"/>
        <a:ea typeface="+mn-ea"/>
        <a:cs typeface="+mn-cs"/>
      </a:defRPr>
    </a:lvl5pPr>
    <a:lvl6pPr marL="2283864" algn="l" defTabSz="456774" rtl="0" eaLnBrk="1" latinLnBrk="0" hangingPunct="1">
      <a:defRPr sz="1200" kern="1200">
        <a:solidFill>
          <a:schemeClr val="tx1"/>
        </a:solidFill>
        <a:latin typeface="+mn-lt"/>
        <a:ea typeface="+mn-ea"/>
        <a:cs typeface="+mn-cs"/>
      </a:defRPr>
    </a:lvl6pPr>
    <a:lvl7pPr marL="2740634" algn="l" defTabSz="456774" rtl="0" eaLnBrk="1" latinLnBrk="0" hangingPunct="1">
      <a:defRPr sz="1200" kern="1200">
        <a:solidFill>
          <a:schemeClr val="tx1"/>
        </a:solidFill>
        <a:latin typeface="+mn-lt"/>
        <a:ea typeface="+mn-ea"/>
        <a:cs typeface="+mn-cs"/>
      </a:defRPr>
    </a:lvl7pPr>
    <a:lvl8pPr marL="3197408" algn="l" defTabSz="456774" rtl="0" eaLnBrk="1" latinLnBrk="0" hangingPunct="1">
      <a:defRPr sz="1200" kern="1200">
        <a:solidFill>
          <a:schemeClr val="tx1"/>
        </a:solidFill>
        <a:latin typeface="+mn-lt"/>
        <a:ea typeface="+mn-ea"/>
        <a:cs typeface="+mn-cs"/>
      </a:defRPr>
    </a:lvl8pPr>
    <a:lvl9pPr marL="3654179" algn="l" defTabSz="4567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53597C-CB29-3E41-9C25-8CE07D7CF592}" type="slidenum">
              <a:rPr>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055151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53597C-CB29-3E41-9C25-8CE07D7CF592}" type="slidenum">
              <a:rPr>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89443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3597C-CB29-3E41-9C25-8CE07D7CF59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896795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3597C-CB29-3E41-9C25-8CE07D7CF59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9665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3597C-CB29-3E41-9C25-8CE07D7CF59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95033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3597C-CB29-3E41-9C25-8CE07D7CF59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5445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1994" tIns="40995" rIns="81994" bIns="40995" anchor="b"/>
          <a:lstStyle>
            <a:lvl1pPr algn="l">
              <a:defRPr sz="2400" spc="99">
                <a:latin typeface="Arial" pitchFamily="34" charset="0"/>
                <a:cs typeface="Arial" pitchFamily="34" charset="0"/>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8" name="Text Placeholder 7"/>
          <p:cNvSpPr>
            <a:spLocks noGrp="1"/>
          </p:cNvSpPr>
          <p:nvPr>
            <p:ph type="body" sz="quarter" idx="13" hasCustomPrompt="1"/>
          </p:nvPr>
        </p:nvSpPr>
        <p:spPr>
          <a:xfrm>
            <a:off x="454603" y="971355"/>
            <a:ext cx="8149126" cy="378199"/>
          </a:xfrm>
          <a:prstGeom prst="rect">
            <a:avLst/>
          </a:prstGeom>
        </p:spPr>
        <p:txBody>
          <a:bodyPr lIns="82012" tIns="41005" rIns="82012" bIns="41005"/>
          <a:lstStyle>
            <a:lvl1pPr marL="0" indent="0">
              <a:buNone/>
              <a:defRPr sz="1800" cap="all" spc="50">
                <a:latin typeface="Arial" pitchFamily="34" charset="0"/>
                <a:cs typeface="Arial" pitchFamily="34" charset="0"/>
              </a:defRPr>
            </a:lvl1pPr>
          </a:lstStyle>
          <a:p>
            <a:pPr lvl="0"/>
            <a:r>
              <a:rPr lang="en-US" dirty="0"/>
              <a:t>CLICK TO EDIT SUBTITLE</a:t>
            </a:r>
          </a:p>
        </p:txBody>
      </p:sp>
      <p:sp>
        <p:nvSpPr>
          <p:cNvPr id="9" name="Content Placeholder 8"/>
          <p:cNvSpPr>
            <a:spLocks noGrp="1"/>
          </p:cNvSpPr>
          <p:nvPr>
            <p:ph sz="quarter" idx="14"/>
          </p:nvPr>
        </p:nvSpPr>
        <p:spPr>
          <a:xfrm>
            <a:off x="460381" y="1466187"/>
            <a:ext cx="8157748" cy="4430730"/>
          </a:xfrm>
          <a:prstGeom prst="rect">
            <a:avLst/>
          </a:prstGeom>
        </p:spPr>
        <p:txBody>
          <a:bodyPr lIns="82012" tIns="41005" rIns="82012" bIns="41005"/>
          <a:lstStyle>
            <a:lvl1pPr marL="342499" indent="-342499" algn="l" defTabSz="81933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350" indent="-209296">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103" indent="-200756">
              <a:lnSpc>
                <a:spcPct val="100000"/>
              </a:lnSpc>
              <a:spcBef>
                <a:spcPts val="0"/>
              </a:spcBef>
              <a:spcAft>
                <a:spcPts val="900"/>
              </a:spcAft>
              <a:buClr>
                <a:schemeClr val="accent2"/>
              </a:buClr>
              <a:buFont typeface="Arial" pitchFamily="34" charset="0"/>
              <a:buChar char="−"/>
              <a:defRPr sz="1800"/>
            </a:lvl3pPr>
            <a:lvl4pPr marL="1029401" indent="-209296">
              <a:lnSpc>
                <a:spcPct val="100000"/>
              </a:lnSpc>
              <a:spcBef>
                <a:spcPts val="0"/>
              </a:spcBef>
              <a:spcAft>
                <a:spcPts val="900"/>
              </a:spcAft>
              <a:buClr>
                <a:schemeClr val="accent2"/>
              </a:buClr>
              <a:buFont typeface="Arial" pitchFamily="34" charset="0"/>
              <a:buChar char="»"/>
              <a:defRPr sz="1800"/>
            </a:lvl4pPr>
            <a:lvl5pPr marL="1230154" indent="-200756">
              <a:lnSpc>
                <a:spcPct val="100000"/>
              </a:lnSpc>
              <a:spcBef>
                <a:spcPts val="0"/>
              </a:spcBef>
              <a:spcAft>
                <a:spcPts val="900"/>
              </a:spcAft>
              <a:buClr>
                <a:schemeClr val="accent2"/>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and Sourc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dirty="0"/>
          </a:p>
        </p:txBody>
      </p:sp>
      <p:sp>
        <p:nvSpPr>
          <p:cNvPr id="6" name="Title 1"/>
          <p:cNvSpPr>
            <a:spLocks noGrp="1"/>
          </p:cNvSpPr>
          <p:nvPr>
            <p:ph type="title" hasCustomPrompt="1"/>
          </p:nvPr>
        </p:nvSpPr>
        <p:spPr>
          <a:xfrm>
            <a:off x="457199" y="400901"/>
            <a:ext cx="8138245" cy="443940"/>
          </a:xfrm>
          <a:prstGeom prst="rect">
            <a:avLst/>
          </a:prstGeom>
        </p:spPr>
        <p:txBody>
          <a:bodyPr lIns="81994" tIns="40995" rIns="81994" bIns="40995" anchor="b"/>
          <a:lstStyle>
            <a:lvl1pPr algn="l">
              <a:defRPr sz="2400" spc="99">
                <a:latin typeface="Arial" pitchFamily="34" charset="0"/>
                <a:cs typeface="Arial" pitchFamily="34" charset="0"/>
              </a:defRPr>
            </a:lvl1pPr>
          </a:lstStyle>
          <a:p>
            <a:r>
              <a:rPr lang="en-US" dirty="0"/>
              <a:t>Click to edit Master </a:t>
            </a:r>
            <a:br>
              <a:rPr lang="en-US" dirty="0"/>
            </a:br>
            <a:r>
              <a:rPr lang="en-US" dirty="0"/>
              <a:t>title style</a:t>
            </a:r>
          </a:p>
        </p:txBody>
      </p:sp>
      <p:sp>
        <p:nvSpPr>
          <p:cNvPr id="5" name="Content Placeholder 8"/>
          <p:cNvSpPr>
            <a:spLocks noGrp="1"/>
          </p:cNvSpPr>
          <p:nvPr>
            <p:ph sz="quarter" idx="15" hasCustomPrompt="1"/>
          </p:nvPr>
        </p:nvSpPr>
        <p:spPr>
          <a:xfrm>
            <a:off x="487610" y="5927207"/>
            <a:ext cx="6372877" cy="698501"/>
          </a:xfrm>
          <a:prstGeom prst="rect">
            <a:avLst/>
          </a:prstGeom>
        </p:spPr>
        <p:txBody>
          <a:bodyPr lIns="91387" tIns="45693" rIns="91387" bIns="45693"/>
          <a:lstStyle>
            <a:lvl1pPr marL="137080" marR="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159" indent="-233228">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3865" indent="-223707">
              <a:spcBef>
                <a:spcPts val="0"/>
              </a:spcBef>
              <a:spcAft>
                <a:spcPts val="1000"/>
              </a:spcAft>
              <a:buClr>
                <a:schemeClr val="accent2"/>
              </a:buClr>
              <a:buFont typeface="Arial" pitchFamily="34" charset="0"/>
              <a:buChar char="−"/>
              <a:defRPr sz="1800"/>
            </a:lvl3pPr>
            <a:lvl4pPr marL="1147093" indent="-233228">
              <a:spcBef>
                <a:spcPts val="0"/>
              </a:spcBef>
              <a:spcAft>
                <a:spcPts val="1000"/>
              </a:spcAft>
              <a:buClr>
                <a:schemeClr val="accent2"/>
              </a:buClr>
              <a:buFont typeface="Arial" pitchFamily="34" charset="0"/>
              <a:buChar char="»"/>
              <a:defRPr sz="1800"/>
            </a:lvl4pPr>
            <a:lvl5pPr marL="1370799" indent="-223707">
              <a:spcBef>
                <a:spcPts val="0"/>
              </a:spcBef>
              <a:spcAft>
                <a:spcPts val="1000"/>
              </a:spcAft>
              <a:buClr>
                <a:schemeClr val="accent2"/>
              </a:buClr>
              <a:buFont typeface="Wingdings" pitchFamily="2" charset="2"/>
              <a:buChar char="§"/>
              <a:defRPr sz="1800"/>
            </a:lvl5pPr>
          </a:lstStyle>
          <a:p>
            <a:pPr lvl="0"/>
            <a:r>
              <a:rPr lang="en-US" dirty="0"/>
              <a:t>Place source(s) here.</a:t>
            </a:r>
          </a:p>
          <a:p>
            <a:pPr marL="137080" marR="0" lvl="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a:t>Place source(s) here.</a:t>
            </a:r>
          </a:p>
          <a:p>
            <a:pPr marL="137080" marR="0" lvl="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a:p>
        </p:txBody>
      </p:sp>
    </p:spTree>
    <p:extLst>
      <p:ext uri="{BB962C8B-B14F-4D97-AF65-F5344CB8AC3E}">
        <p14:creationId xmlns:p14="http://schemas.microsoft.com/office/powerpoint/2010/main" val="144992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46E0F0-A629-AF47-82DD-3B28C859BC1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1994" tIns="40995" rIns="81994" bIns="40995" anchor="b"/>
          <a:lstStyle>
            <a:lvl1pPr algn="l">
              <a:defRPr sz="2400" spc="99">
                <a:latin typeface="Arial" pitchFamily="34" charset="0"/>
                <a:cs typeface="Arial" pitchFamily="34" charset="0"/>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8" name="Text Placeholder 7"/>
          <p:cNvSpPr>
            <a:spLocks noGrp="1"/>
          </p:cNvSpPr>
          <p:nvPr>
            <p:ph type="body" sz="quarter" idx="13" hasCustomPrompt="1"/>
          </p:nvPr>
        </p:nvSpPr>
        <p:spPr>
          <a:xfrm>
            <a:off x="454603" y="971355"/>
            <a:ext cx="8149126" cy="378199"/>
          </a:xfrm>
          <a:prstGeom prst="rect">
            <a:avLst/>
          </a:prstGeom>
        </p:spPr>
        <p:txBody>
          <a:bodyPr lIns="82012" tIns="41005" rIns="82012" bIns="41005"/>
          <a:lstStyle>
            <a:lvl1pPr marL="0" indent="0">
              <a:buNone/>
              <a:defRPr sz="1800" cap="all" spc="45">
                <a:latin typeface="Arial" pitchFamily="34" charset="0"/>
                <a:cs typeface="Arial" pitchFamily="34" charset="0"/>
              </a:defRPr>
            </a:lvl1pPr>
          </a:lstStyle>
          <a:p>
            <a:pPr lvl="0"/>
            <a:r>
              <a:rPr lang="en-US" dirty="0"/>
              <a:t>CLICK TO EDIT SUBTITLE</a:t>
            </a:r>
          </a:p>
        </p:txBody>
      </p:sp>
      <p:sp>
        <p:nvSpPr>
          <p:cNvPr id="7" name="Content Placeholder 8"/>
          <p:cNvSpPr>
            <a:spLocks noGrp="1"/>
          </p:cNvSpPr>
          <p:nvPr>
            <p:ph sz="quarter" idx="15" hasCustomPrompt="1"/>
          </p:nvPr>
        </p:nvSpPr>
        <p:spPr>
          <a:xfrm>
            <a:off x="487610" y="5927207"/>
            <a:ext cx="6372877" cy="698501"/>
          </a:xfrm>
          <a:prstGeom prst="rect">
            <a:avLst/>
          </a:prstGeom>
        </p:spPr>
        <p:txBody>
          <a:bodyPr lIns="91387" tIns="45693" rIns="91387" bIns="45693"/>
          <a:lstStyle>
            <a:lvl1pPr marL="137080" marR="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159" indent="-233228">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3865" indent="-223707">
              <a:spcBef>
                <a:spcPts val="0"/>
              </a:spcBef>
              <a:spcAft>
                <a:spcPts val="1000"/>
              </a:spcAft>
              <a:buClr>
                <a:schemeClr val="accent2"/>
              </a:buClr>
              <a:buFont typeface="Arial" pitchFamily="34" charset="0"/>
              <a:buChar char="−"/>
              <a:defRPr sz="1800"/>
            </a:lvl3pPr>
            <a:lvl4pPr marL="1147093" indent="-233228">
              <a:spcBef>
                <a:spcPts val="0"/>
              </a:spcBef>
              <a:spcAft>
                <a:spcPts val="1000"/>
              </a:spcAft>
              <a:buClr>
                <a:schemeClr val="accent2"/>
              </a:buClr>
              <a:buFont typeface="Arial" pitchFamily="34" charset="0"/>
              <a:buChar char="»"/>
              <a:defRPr sz="1800"/>
            </a:lvl4pPr>
            <a:lvl5pPr marL="1370799" indent="-223707">
              <a:spcBef>
                <a:spcPts val="0"/>
              </a:spcBef>
              <a:spcAft>
                <a:spcPts val="1000"/>
              </a:spcAft>
              <a:buClr>
                <a:schemeClr val="accent2"/>
              </a:buClr>
              <a:buFont typeface="Wingdings" pitchFamily="2" charset="2"/>
              <a:buChar char="§"/>
              <a:defRPr sz="1800"/>
            </a:lvl5pPr>
          </a:lstStyle>
          <a:p>
            <a:pPr lvl="0"/>
            <a:r>
              <a:rPr lang="en-US" dirty="0"/>
              <a:t>Place source(s) here.</a:t>
            </a:r>
          </a:p>
          <a:p>
            <a:pPr marL="137080" marR="0" lvl="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a:t>Place source(s) here.</a:t>
            </a:r>
          </a:p>
          <a:p>
            <a:pPr marL="137080" marR="0" lvl="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a:p>
        </p:txBody>
      </p:sp>
      <p:sp>
        <p:nvSpPr>
          <p:cNvPr id="12" name="Content Placeholder 8"/>
          <p:cNvSpPr>
            <a:spLocks noGrp="1"/>
          </p:cNvSpPr>
          <p:nvPr>
            <p:ph sz="quarter" idx="14"/>
          </p:nvPr>
        </p:nvSpPr>
        <p:spPr>
          <a:xfrm>
            <a:off x="460381" y="1466187"/>
            <a:ext cx="8157748" cy="4351348"/>
          </a:xfrm>
          <a:prstGeom prst="rect">
            <a:avLst/>
          </a:prstGeom>
        </p:spPr>
        <p:txBody>
          <a:bodyPr lIns="82012" tIns="41005" rIns="82012" bIns="41005"/>
          <a:lstStyle>
            <a:lvl1pPr marL="342499" indent="-342499" algn="l" defTabSz="81933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350" indent="-209296">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103" indent="-200756">
              <a:lnSpc>
                <a:spcPct val="100000"/>
              </a:lnSpc>
              <a:spcBef>
                <a:spcPts val="0"/>
              </a:spcBef>
              <a:spcAft>
                <a:spcPts val="900"/>
              </a:spcAft>
              <a:buClr>
                <a:schemeClr val="accent2"/>
              </a:buClr>
              <a:buFont typeface="Arial" pitchFamily="34" charset="0"/>
              <a:buChar char="−"/>
              <a:defRPr sz="1800"/>
            </a:lvl3pPr>
            <a:lvl4pPr marL="1029401" indent="-209296">
              <a:lnSpc>
                <a:spcPct val="100000"/>
              </a:lnSpc>
              <a:spcBef>
                <a:spcPts val="0"/>
              </a:spcBef>
              <a:spcAft>
                <a:spcPts val="900"/>
              </a:spcAft>
              <a:buClr>
                <a:schemeClr val="accent2"/>
              </a:buClr>
              <a:buFont typeface="Arial" pitchFamily="34" charset="0"/>
              <a:buChar char="»"/>
              <a:defRPr sz="1800"/>
            </a:lvl4pPr>
            <a:lvl5pPr marL="1230154" indent="-200756">
              <a:lnSpc>
                <a:spcPct val="100000"/>
              </a:lnSpc>
              <a:spcBef>
                <a:spcPts val="0"/>
              </a:spcBef>
              <a:spcAft>
                <a:spcPts val="900"/>
              </a:spcAft>
              <a:buClr>
                <a:schemeClr val="accent2"/>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152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ngle Column No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1994" tIns="40995" rIns="81994" bIns="40995" anchor="b"/>
          <a:lstStyle>
            <a:lvl1pPr algn="l">
              <a:defRPr sz="2400" spc="99">
                <a:latin typeface="Arial" pitchFamily="34" charset="0"/>
                <a:cs typeface="Arial" pitchFamily="34" charset="0"/>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7" name="Content Placeholder 8"/>
          <p:cNvSpPr>
            <a:spLocks noGrp="1"/>
          </p:cNvSpPr>
          <p:nvPr>
            <p:ph sz="quarter" idx="15"/>
          </p:nvPr>
        </p:nvSpPr>
        <p:spPr>
          <a:xfrm>
            <a:off x="460381" y="989907"/>
            <a:ext cx="8157748" cy="4907008"/>
          </a:xfrm>
          <a:prstGeom prst="rect">
            <a:avLst/>
          </a:prstGeom>
        </p:spPr>
        <p:txBody>
          <a:bodyPr lIns="82012" tIns="41005" rIns="82012" bIns="41005"/>
          <a:lstStyle>
            <a:lvl1pPr marL="342499" indent="-342499" algn="l" defTabSz="81933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350" indent="-209296">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103" indent="-200756">
              <a:lnSpc>
                <a:spcPct val="100000"/>
              </a:lnSpc>
              <a:spcBef>
                <a:spcPts val="0"/>
              </a:spcBef>
              <a:spcAft>
                <a:spcPts val="900"/>
              </a:spcAft>
              <a:buClr>
                <a:schemeClr val="accent2"/>
              </a:buClr>
              <a:buFont typeface="Arial" pitchFamily="34" charset="0"/>
              <a:buChar char="−"/>
              <a:defRPr sz="1800"/>
            </a:lvl3pPr>
            <a:lvl4pPr marL="1029401" indent="-209296">
              <a:lnSpc>
                <a:spcPct val="100000"/>
              </a:lnSpc>
              <a:spcBef>
                <a:spcPts val="0"/>
              </a:spcBef>
              <a:spcAft>
                <a:spcPts val="900"/>
              </a:spcAft>
              <a:buClr>
                <a:schemeClr val="accent2"/>
              </a:buClr>
              <a:buFont typeface="Arial" pitchFamily="34" charset="0"/>
              <a:buChar char="»"/>
              <a:defRPr sz="1800"/>
            </a:lvl4pPr>
            <a:lvl5pPr marL="1230154" indent="-200756">
              <a:lnSpc>
                <a:spcPct val="100000"/>
              </a:lnSpc>
              <a:spcBef>
                <a:spcPts val="0"/>
              </a:spcBef>
              <a:spcAft>
                <a:spcPts val="900"/>
              </a:spcAft>
              <a:buClr>
                <a:schemeClr val="accent2"/>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70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No Subhead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1994" tIns="40995" rIns="81994" bIns="40995" anchor="b"/>
          <a:lstStyle>
            <a:lvl1pPr algn="l">
              <a:defRPr sz="2400" spc="99">
                <a:latin typeface="Arial" pitchFamily="34" charset="0"/>
                <a:cs typeface="Arial" pitchFamily="34" charset="0"/>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7" name="Content Placeholder 8"/>
          <p:cNvSpPr>
            <a:spLocks noGrp="1"/>
          </p:cNvSpPr>
          <p:nvPr>
            <p:ph sz="quarter" idx="16"/>
          </p:nvPr>
        </p:nvSpPr>
        <p:spPr>
          <a:xfrm>
            <a:off x="460381" y="989907"/>
            <a:ext cx="8157748" cy="4861648"/>
          </a:xfrm>
          <a:prstGeom prst="rect">
            <a:avLst/>
          </a:prstGeom>
        </p:spPr>
        <p:txBody>
          <a:bodyPr lIns="82012" tIns="41005" rIns="82012" bIns="41005"/>
          <a:lstStyle>
            <a:lvl1pPr marL="342499" indent="-342499" algn="l" defTabSz="81933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350" indent="-209296">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103" indent="-200756">
              <a:lnSpc>
                <a:spcPct val="100000"/>
              </a:lnSpc>
              <a:spcBef>
                <a:spcPts val="0"/>
              </a:spcBef>
              <a:spcAft>
                <a:spcPts val="900"/>
              </a:spcAft>
              <a:buClr>
                <a:schemeClr val="accent2"/>
              </a:buClr>
              <a:buFont typeface="Arial" pitchFamily="34" charset="0"/>
              <a:buChar char="−"/>
              <a:defRPr sz="1800"/>
            </a:lvl3pPr>
            <a:lvl4pPr marL="1029401" indent="-209296">
              <a:lnSpc>
                <a:spcPct val="100000"/>
              </a:lnSpc>
              <a:spcBef>
                <a:spcPts val="0"/>
              </a:spcBef>
              <a:spcAft>
                <a:spcPts val="900"/>
              </a:spcAft>
              <a:buClr>
                <a:schemeClr val="accent2"/>
              </a:buClr>
              <a:buFont typeface="Arial" pitchFamily="34" charset="0"/>
              <a:buChar char="»"/>
              <a:defRPr sz="1800"/>
            </a:lvl4pPr>
            <a:lvl5pPr marL="1230154" indent="-200756">
              <a:lnSpc>
                <a:spcPct val="100000"/>
              </a:lnSpc>
              <a:spcBef>
                <a:spcPts val="0"/>
              </a:spcBef>
              <a:spcAft>
                <a:spcPts val="900"/>
              </a:spcAft>
              <a:buClr>
                <a:schemeClr val="accent2"/>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p:cNvSpPr>
            <a:spLocks noGrp="1"/>
          </p:cNvSpPr>
          <p:nvPr>
            <p:ph sz="quarter" idx="15" hasCustomPrompt="1"/>
          </p:nvPr>
        </p:nvSpPr>
        <p:spPr>
          <a:xfrm>
            <a:off x="487610" y="5927207"/>
            <a:ext cx="6372877" cy="698501"/>
          </a:xfrm>
          <a:prstGeom prst="rect">
            <a:avLst/>
          </a:prstGeom>
        </p:spPr>
        <p:txBody>
          <a:bodyPr lIns="91387" tIns="45693" rIns="91387" bIns="45693"/>
          <a:lstStyle>
            <a:lvl1pPr marL="137080" marR="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159" indent="-233228">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3865" indent="-223707">
              <a:spcBef>
                <a:spcPts val="0"/>
              </a:spcBef>
              <a:spcAft>
                <a:spcPts val="1000"/>
              </a:spcAft>
              <a:buClr>
                <a:schemeClr val="accent2"/>
              </a:buClr>
              <a:buFont typeface="Arial" pitchFamily="34" charset="0"/>
              <a:buChar char="−"/>
              <a:defRPr sz="1800"/>
            </a:lvl3pPr>
            <a:lvl4pPr marL="1147093" indent="-233228">
              <a:spcBef>
                <a:spcPts val="0"/>
              </a:spcBef>
              <a:spcAft>
                <a:spcPts val="1000"/>
              </a:spcAft>
              <a:buClr>
                <a:schemeClr val="accent2"/>
              </a:buClr>
              <a:buFont typeface="Arial" pitchFamily="34" charset="0"/>
              <a:buChar char="»"/>
              <a:defRPr sz="1800"/>
            </a:lvl4pPr>
            <a:lvl5pPr marL="1370799" indent="-223707">
              <a:spcBef>
                <a:spcPts val="0"/>
              </a:spcBef>
              <a:spcAft>
                <a:spcPts val="1000"/>
              </a:spcAft>
              <a:buClr>
                <a:schemeClr val="accent2"/>
              </a:buClr>
              <a:buFont typeface="Wingdings" pitchFamily="2" charset="2"/>
              <a:buChar char="§"/>
              <a:defRPr sz="1800"/>
            </a:lvl5pPr>
          </a:lstStyle>
          <a:p>
            <a:pPr lvl="0"/>
            <a:r>
              <a:rPr lang="en-US" dirty="0"/>
              <a:t>Place source(s) here.</a:t>
            </a:r>
          </a:p>
          <a:p>
            <a:pPr marL="137080" marR="0" lvl="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a:t>Place source(s) here.</a:t>
            </a:r>
          </a:p>
          <a:p>
            <a:pPr marL="137080" marR="0" lvl="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a:p>
        </p:txBody>
      </p:sp>
    </p:spTree>
    <p:extLst>
      <p:ext uri="{BB962C8B-B14F-4D97-AF65-F5344CB8AC3E}">
        <p14:creationId xmlns:p14="http://schemas.microsoft.com/office/powerpoint/2010/main" val="20353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dirty="0"/>
          </a:p>
        </p:txBody>
      </p:sp>
      <p:sp>
        <p:nvSpPr>
          <p:cNvPr id="4" name="Title 1"/>
          <p:cNvSpPr>
            <a:spLocks noGrp="1"/>
          </p:cNvSpPr>
          <p:nvPr>
            <p:ph type="title" hasCustomPrompt="1"/>
          </p:nvPr>
        </p:nvSpPr>
        <p:spPr>
          <a:xfrm>
            <a:off x="457199" y="400901"/>
            <a:ext cx="8138245" cy="443940"/>
          </a:xfrm>
          <a:prstGeom prst="rect">
            <a:avLst/>
          </a:prstGeom>
        </p:spPr>
        <p:txBody>
          <a:bodyPr lIns="81994" tIns="40995" rIns="81994" bIns="40995" anchor="b"/>
          <a:lstStyle>
            <a:lvl1pPr algn="l">
              <a:defRPr sz="2400" spc="99">
                <a:latin typeface="Arial" pitchFamily="34" charset="0"/>
                <a:cs typeface="Arial" pitchFamily="34" charset="0"/>
              </a:defRPr>
            </a:lvl1pPr>
          </a:lstStyle>
          <a:p>
            <a:r>
              <a:rPr lang="en-US" dirty="0"/>
              <a:t>Click to edit Master </a:t>
            </a:r>
            <a:br>
              <a:rPr lang="en-US" dirty="0"/>
            </a:br>
            <a:r>
              <a:rPr lang="en-US" dirty="0"/>
              <a:t>title style</a:t>
            </a:r>
          </a:p>
        </p:txBody>
      </p:sp>
      <p:sp>
        <p:nvSpPr>
          <p:cNvPr id="7" name="Text Placeholder 7"/>
          <p:cNvSpPr>
            <a:spLocks noGrp="1"/>
          </p:cNvSpPr>
          <p:nvPr>
            <p:ph type="body" sz="quarter" idx="13" hasCustomPrompt="1"/>
          </p:nvPr>
        </p:nvSpPr>
        <p:spPr>
          <a:xfrm>
            <a:off x="454603" y="971355"/>
            <a:ext cx="3862018" cy="378199"/>
          </a:xfrm>
          <a:prstGeom prst="rect">
            <a:avLst/>
          </a:prstGeom>
        </p:spPr>
        <p:txBody>
          <a:bodyPr lIns="82012" tIns="41005" rIns="82012" bIns="41005"/>
          <a:lstStyle>
            <a:lvl1pPr marL="0" indent="0">
              <a:spcBef>
                <a:spcPts val="0"/>
              </a:spcBef>
              <a:buNone/>
              <a:defRPr sz="1800" cap="all" spc="45">
                <a:latin typeface="Arial" pitchFamily="34" charset="0"/>
                <a:cs typeface="Arial" pitchFamily="34" charset="0"/>
              </a:defRPr>
            </a:lvl1pPr>
          </a:lstStyle>
          <a:p>
            <a:pPr lvl="0"/>
            <a:r>
              <a:rPr lang="en-US" dirty="0"/>
              <a:t>CLICK TO EDIT SUBTITLE</a:t>
            </a:r>
          </a:p>
        </p:txBody>
      </p:sp>
      <p:sp>
        <p:nvSpPr>
          <p:cNvPr id="8" name="Content Placeholder 8"/>
          <p:cNvSpPr>
            <a:spLocks noGrp="1"/>
          </p:cNvSpPr>
          <p:nvPr>
            <p:ph sz="quarter" idx="14"/>
          </p:nvPr>
        </p:nvSpPr>
        <p:spPr>
          <a:xfrm>
            <a:off x="460381" y="1466192"/>
            <a:ext cx="3871479" cy="4408049"/>
          </a:xfrm>
          <a:prstGeom prst="rect">
            <a:avLst/>
          </a:prstGeom>
        </p:spPr>
        <p:txBody>
          <a:bodyPr lIns="82012" tIns="41005" rIns="82012" bIns="41005"/>
          <a:lstStyle>
            <a:lvl1pPr marL="342499" indent="-342499" algn="l" defTabSz="81933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350" indent="-209296">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103" indent="-200756">
              <a:lnSpc>
                <a:spcPct val="100000"/>
              </a:lnSpc>
              <a:spcBef>
                <a:spcPts val="0"/>
              </a:spcBef>
              <a:spcAft>
                <a:spcPts val="900"/>
              </a:spcAft>
              <a:buClr>
                <a:schemeClr val="accent2"/>
              </a:buClr>
              <a:buFont typeface="Arial" pitchFamily="34" charset="0"/>
              <a:buChar char="−"/>
              <a:defRPr sz="1800"/>
            </a:lvl3pPr>
            <a:lvl4pPr marL="1029401" indent="-209296">
              <a:lnSpc>
                <a:spcPct val="100000"/>
              </a:lnSpc>
              <a:spcBef>
                <a:spcPts val="0"/>
              </a:spcBef>
              <a:spcAft>
                <a:spcPts val="900"/>
              </a:spcAft>
              <a:buClr>
                <a:schemeClr val="accent2"/>
              </a:buClr>
              <a:buFont typeface="Arial" pitchFamily="34" charset="0"/>
              <a:buChar char="»"/>
              <a:defRPr sz="1800"/>
            </a:lvl4pPr>
            <a:lvl5pPr marL="1230154" indent="-200756">
              <a:lnSpc>
                <a:spcPct val="100000"/>
              </a:lnSpc>
              <a:spcBef>
                <a:spcPts val="0"/>
              </a:spcBef>
              <a:spcAft>
                <a:spcPts val="900"/>
              </a:spcAft>
              <a:buClr>
                <a:schemeClr val="accent2"/>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15" hasCustomPrompt="1"/>
          </p:nvPr>
        </p:nvSpPr>
        <p:spPr>
          <a:xfrm>
            <a:off x="4712566" y="971355"/>
            <a:ext cx="3862018" cy="378199"/>
          </a:xfrm>
          <a:prstGeom prst="rect">
            <a:avLst/>
          </a:prstGeom>
        </p:spPr>
        <p:txBody>
          <a:bodyPr lIns="82012" tIns="41005" rIns="82012" bIns="41005"/>
          <a:lstStyle>
            <a:lvl1pPr marL="0" indent="0">
              <a:spcBef>
                <a:spcPts val="0"/>
              </a:spcBef>
              <a:buNone/>
              <a:defRPr sz="1800" cap="all" spc="45">
                <a:latin typeface="Arial" pitchFamily="34" charset="0"/>
                <a:cs typeface="Arial" pitchFamily="34" charset="0"/>
              </a:defRPr>
            </a:lvl1pPr>
          </a:lstStyle>
          <a:p>
            <a:pPr lvl="0"/>
            <a:r>
              <a:rPr lang="en-US" dirty="0"/>
              <a:t>CLICK TO EDIT SUBTITLE</a:t>
            </a:r>
          </a:p>
        </p:txBody>
      </p:sp>
      <p:sp>
        <p:nvSpPr>
          <p:cNvPr id="12" name="Content Placeholder 8"/>
          <p:cNvSpPr>
            <a:spLocks noGrp="1"/>
          </p:cNvSpPr>
          <p:nvPr>
            <p:ph sz="quarter" idx="16"/>
          </p:nvPr>
        </p:nvSpPr>
        <p:spPr>
          <a:xfrm>
            <a:off x="4718345" y="1466192"/>
            <a:ext cx="3871479" cy="4396709"/>
          </a:xfrm>
          <a:prstGeom prst="rect">
            <a:avLst/>
          </a:prstGeom>
        </p:spPr>
        <p:txBody>
          <a:bodyPr lIns="82012" tIns="41005" rIns="82012" bIns="41005"/>
          <a:lstStyle>
            <a:lvl1pPr marL="342499" indent="-342499" algn="l" defTabSz="81933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350" indent="-209296">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103" indent="-200756">
              <a:lnSpc>
                <a:spcPct val="100000"/>
              </a:lnSpc>
              <a:spcBef>
                <a:spcPts val="0"/>
              </a:spcBef>
              <a:spcAft>
                <a:spcPts val="900"/>
              </a:spcAft>
              <a:buClr>
                <a:schemeClr val="accent2"/>
              </a:buClr>
              <a:buFont typeface="Arial" pitchFamily="34" charset="0"/>
              <a:buChar char="−"/>
              <a:defRPr sz="1800"/>
            </a:lvl3pPr>
            <a:lvl4pPr marL="1029401" indent="-209296">
              <a:lnSpc>
                <a:spcPct val="100000"/>
              </a:lnSpc>
              <a:spcBef>
                <a:spcPts val="0"/>
              </a:spcBef>
              <a:spcAft>
                <a:spcPts val="900"/>
              </a:spcAft>
              <a:buClr>
                <a:schemeClr val="accent2"/>
              </a:buClr>
              <a:buFont typeface="Arial" pitchFamily="34" charset="0"/>
              <a:buChar char="»"/>
              <a:defRPr sz="1800"/>
            </a:lvl4pPr>
            <a:lvl5pPr marL="1230154" indent="-200756">
              <a:lnSpc>
                <a:spcPct val="100000"/>
              </a:lnSpc>
              <a:spcBef>
                <a:spcPts val="0"/>
              </a:spcBef>
              <a:spcAft>
                <a:spcPts val="900"/>
              </a:spcAft>
              <a:buClr>
                <a:schemeClr val="accent2"/>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8988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with Sourc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dirty="0"/>
          </a:p>
        </p:txBody>
      </p:sp>
      <p:sp>
        <p:nvSpPr>
          <p:cNvPr id="4" name="Title 1"/>
          <p:cNvSpPr>
            <a:spLocks noGrp="1"/>
          </p:cNvSpPr>
          <p:nvPr>
            <p:ph type="title" hasCustomPrompt="1"/>
          </p:nvPr>
        </p:nvSpPr>
        <p:spPr>
          <a:xfrm>
            <a:off x="457199" y="400901"/>
            <a:ext cx="8138245" cy="443940"/>
          </a:xfrm>
          <a:prstGeom prst="rect">
            <a:avLst/>
          </a:prstGeom>
        </p:spPr>
        <p:txBody>
          <a:bodyPr lIns="81994" tIns="40995" rIns="81994" bIns="40995" anchor="b"/>
          <a:lstStyle>
            <a:lvl1pPr algn="l">
              <a:defRPr sz="2400" spc="99">
                <a:latin typeface="Arial" pitchFamily="34" charset="0"/>
                <a:cs typeface="Arial" pitchFamily="34" charset="0"/>
              </a:defRPr>
            </a:lvl1pPr>
          </a:lstStyle>
          <a:p>
            <a:r>
              <a:rPr lang="en-US" dirty="0"/>
              <a:t>Click to edit Master </a:t>
            </a:r>
            <a:br>
              <a:rPr lang="en-US" dirty="0"/>
            </a:br>
            <a:r>
              <a:rPr lang="en-US" dirty="0"/>
              <a:t>title style</a:t>
            </a:r>
          </a:p>
        </p:txBody>
      </p:sp>
      <p:sp>
        <p:nvSpPr>
          <p:cNvPr id="9" name="Text Placeholder 7"/>
          <p:cNvSpPr>
            <a:spLocks noGrp="1"/>
          </p:cNvSpPr>
          <p:nvPr>
            <p:ph type="body" sz="quarter" idx="13" hasCustomPrompt="1"/>
          </p:nvPr>
        </p:nvSpPr>
        <p:spPr>
          <a:xfrm>
            <a:off x="454603" y="971355"/>
            <a:ext cx="3862018" cy="378199"/>
          </a:xfrm>
          <a:prstGeom prst="rect">
            <a:avLst/>
          </a:prstGeom>
        </p:spPr>
        <p:txBody>
          <a:bodyPr lIns="82012" tIns="41005" rIns="82012" bIns="41005"/>
          <a:lstStyle>
            <a:lvl1pPr marL="0" indent="0">
              <a:spcBef>
                <a:spcPts val="0"/>
              </a:spcBef>
              <a:buNone/>
              <a:defRPr sz="1800" cap="all" spc="45">
                <a:latin typeface="Arial" pitchFamily="34" charset="0"/>
                <a:cs typeface="Arial" pitchFamily="34" charset="0"/>
              </a:defRPr>
            </a:lvl1pPr>
          </a:lstStyle>
          <a:p>
            <a:pPr lvl="0"/>
            <a:r>
              <a:rPr lang="en-US" dirty="0"/>
              <a:t>CLICK TO EDIT SUBTITLE</a:t>
            </a:r>
          </a:p>
        </p:txBody>
      </p:sp>
      <p:sp>
        <p:nvSpPr>
          <p:cNvPr id="10" name="Content Placeholder 8"/>
          <p:cNvSpPr>
            <a:spLocks noGrp="1"/>
          </p:cNvSpPr>
          <p:nvPr>
            <p:ph sz="quarter" idx="14"/>
          </p:nvPr>
        </p:nvSpPr>
        <p:spPr>
          <a:xfrm>
            <a:off x="460381" y="1466188"/>
            <a:ext cx="3871479" cy="4340008"/>
          </a:xfrm>
          <a:prstGeom prst="rect">
            <a:avLst/>
          </a:prstGeom>
        </p:spPr>
        <p:txBody>
          <a:bodyPr lIns="82012" tIns="41005" rIns="82012" bIns="41005"/>
          <a:lstStyle>
            <a:lvl1pPr marL="342499" indent="-342499" algn="l" defTabSz="81933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350" indent="-209296">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103" indent="-200756">
              <a:lnSpc>
                <a:spcPct val="100000"/>
              </a:lnSpc>
              <a:spcBef>
                <a:spcPts val="0"/>
              </a:spcBef>
              <a:spcAft>
                <a:spcPts val="900"/>
              </a:spcAft>
              <a:buClr>
                <a:schemeClr val="accent2"/>
              </a:buClr>
              <a:buFont typeface="Arial" pitchFamily="34" charset="0"/>
              <a:buChar char="−"/>
              <a:defRPr sz="1800"/>
            </a:lvl3pPr>
            <a:lvl4pPr marL="1029401" indent="-209296">
              <a:lnSpc>
                <a:spcPct val="100000"/>
              </a:lnSpc>
              <a:spcBef>
                <a:spcPts val="0"/>
              </a:spcBef>
              <a:spcAft>
                <a:spcPts val="900"/>
              </a:spcAft>
              <a:buClr>
                <a:schemeClr val="accent2"/>
              </a:buClr>
              <a:buFont typeface="Arial" pitchFamily="34" charset="0"/>
              <a:buChar char="»"/>
              <a:defRPr sz="1800"/>
            </a:lvl4pPr>
            <a:lvl5pPr marL="1230154" indent="-200756">
              <a:lnSpc>
                <a:spcPct val="100000"/>
              </a:lnSpc>
              <a:spcBef>
                <a:spcPts val="0"/>
              </a:spcBef>
              <a:spcAft>
                <a:spcPts val="900"/>
              </a:spcAft>
              <a:buClr>
                <a:schemeClr val="accent2"/>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7"/>
          <p:cNvSpPr>
            <a:spLocks noGrp="1"/>
          </p:cNvSpPr>
          <p:nvPr>
            <p:ph type="body" sz="quarter" idx="15" hasCustomPrompt="1"/>
          </p:nvPr>
        </p:nvSpPr>
        <p:spPr>
          <a:xfrm>
            <a:off x="4712566" y="971355"/>
            <a:ext cx="3862018" cy="378199"/>
          </a:xfrm>
          <a:prstGeom prst="rect">
            <a:avLst/>
          </a:prstGeom>
        </p:spPr>
        <p:txBody>
          <a:bodyPr lIns="82012" tIns="41005" rIns="82012" bIns="41005"/>
          <a:lstStyle>
            <a:lvl1pPr marL="0" indent="0">
              <a:spcBef>
                <a:spcPts val="0"/>
              </a:spcBef>
              <a:buNone/>
              <a:defRPr sz="1800" cap="all" spc="45">
                <a:latin typeface="Arial" pitchFamily="34" charset="0"/>
                <a:cs typeface="Arial" pitchFamily="34" charset="0"/>
              </a:defRPr>
            </a:lvl1pPr>
          </a:lstStyle>
          <a:p>
            <a:pPr lvl="0"/>
            <a:r>
              <a:rPr lang="en-US" dirty="0"/>
              <a:t>CLICK TO EDIT SUBTITLE</a:t>
            </a:r>
          </a:p>
        </p:txBody>
      </p:sp>
      <p:sp>
        <p:nvSpPr>
          <p:cNvPr id="14" name="Content Placeholder 8"/>
          <p:cNvSpPr>
            <a:spLocks noGrp="1"/>
          </p:cNvSpPr>
          <p:nvPr>
            <p:ph sz="quarter" idx="16"/>
          </p:nvPr>
        </p:nvSpPr>
        <p:spPr>
          <a:xfrm>
            <a:off x="4718345" y="1466188"/>
            <a:ext cx="3871479" cy="4340008"/>
          </a:xfrm>
          <a:prstGeom prst="rect">
            <a:avLst/>
          </a:prstGeom>
        </p:spPr>
        <p:txBody>
          <a:bodyPr lIns="82012" tIns="41005" rIns="82012" bIns="41005"/>
          <a:lstStyle>
            <a:lvl1pPr marL="342499" indent="-342499" algn="l" defTabSz="81933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350" indent="-209296">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103" indent="-200756">
              <a:lnSpc>
                <a:spcPct val="100000"/>
              </a:lnSpc>
              <a:spcBef>
                <a:spcPts val="0"/>
              </a:spcBef>
              <a:spcAft>
                <a:spcPts val="900"/>
              </a:spcAft>
              <a:buClr>
                <a:schemeClr val="accent2"/>
              </a:buClr>
              <a:buFont typeface="Arial" pitchFamily="34" charset="0"/>
              <a:buChar char="−"/>
              <a:defRPr sz="1800"/>
            </a:lvl3pPr>
            <a:lvl4pPr marL="1029401" indent="-209296">
              <a:lnSpc>
                <a:spcPct val="100000"/>
              </a:lnSpc>
              <a:spcBef>
                <a:spcPts val="0"/>
              </a:spcBef>
              <a:spcAft>
                <a:spcPts val="900"/>
              </a:spcAft>
              <a:buClr>
                <a:schemeClr val="accent2"/>
              </a:buClr>
              <a:buFont typeface="Arial" pitchFamily="34" charset="0"/>
              <a:buChar char="»"/>
              <a:defRPr sz="1800"/>
            </a:lvl4pPr>
            <a:lvl5pPr marL="1230154" indent="-200756">
              <a:lnSpc>
                <a:spcPct val="100000"/>
              </a:lnSpc>
              <a:spcBef>
                <a:spcPts val="0"/>
              </a:spcBef>
              <a:spcAft>
                <a:spcPts val="900"/>
              </a:spcAft>
              <a:buClr>
                <a:schemeClr val="accent2"/>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17" hasCustomPrompt="1"/>
          </p:nvPr>
        </p:nvSpPr>
        <p:spPr>
          <a:xfrm>
            <a:off x="487610" y="5927207"/>
            <a:ext cx="6372877" cy="698501"/>
          </a:xfrm>
          <a:prstGeom prst="rect">
            <a:avLst/>
          </a:prstGeom>
        </p:spPr>
        <p:txBody>
          <a:bodyPr lIns="91387" tIns="45693" rIns="91387" bIns="45693"/>
          <a:lstStyle>
            <a:lvl1pPr marL="137080" marR="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159" indent="-233228">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3865" indent="-223707">
              <a:spcBef>
                <a:spcPts val="0"/>
              </a:spcBef>
              <a:spcAft>
                <a:spcPts val="1000"/>
              </a:spcAft>
              <a:buClr>
                <a:schemeClr val="accent2"/>
              </a:buClr>
              <a:buFont typeface="Arial" pitchFamily="34" charset="0"/>
              <a:buChar char="−"/>
              <a:defRPr sz="1800"/>
            </a:lvl3pPr>
            <a:lvl4pPr marL="1147093" indent="-233228">
              <a:spcBef>
                <a:spcPts val="0"/>
              </a:spcBef>
              <a:spcAft>
                <a:spcPts val="1000"/>
              </a:spcAft>
              <a:buClr>
                <a:schemeClr val="accent2"/>
              </a:buClr>
              <a:buFont typeface="Arial" pitchFamily="34" charset="0"/>
              <a:buChar char="»"/>
              <a:defRPr sz="1800"/>
            </a:lvl4pPr>
            <a:lvl5pPr marL="1370799" indent="-223707">
              <a:spcBef>
                <a:spcPts val="0"/>
              </a:spcBef>
              <a:spcAft>
                <a:spcPts val="1000"/>
              </a:spcAft>
              <a:buClr>
                <a:schemeClr val="accent2"/>
              </a:buClr>
              <a:buFont typeface="Wingdings" pitchFamily="2" charset="2"/>
              <a:buChar char="§"/>
              <a:defRPr sz="1800"/>
            </a:lvl5pPr>
          </a:lstStyle>
          <a:p>
            <a:pPr lvl="0"/>
            <a:r>
              <a:rPr lang="en-US" dirty="0"/>
              <a:t>Place source(s) here.</a:t>
            </a:r>
          </a:p>
          <a:p>
            <a:pPr marL="137080" marR="0" lvl="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a:t>Place source(s) here.</a:t>
            </a:r>
          </a:p>
          <a:p>
            <a:pPr marL="137080" marR="0" lvl="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a:p>
        </p:txBody>
      </p:sp>
    </p:spTree>
    <p:extLst>
      <p:ext uri="{BB962C8B-B14F-4D97-AF65-F5344CB8AC3E}">
        <p14:creationId xmlns:p14="http://schemas.microsoft.com/office/powerpoint/2010/main" val="407739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 Subhea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dirty="0"/>
          </a:p>
        </p:txBody>
      </p:sp>
      <p:sp>
        <p:nvSpPr>
          <p:cNvPr id="6" name="Title 1"/>
          <p:cNvSpPr>
            <a:spLocks noGrp="1"/>
          </p:cNvSpPr>
          <p:nvPr>
            <p:ph type="title" hasCustomPrompt="1"/>
          </p:nvPr>
        </p:nvSpPr>
        <p:spPr>
          <a:xfrm>
            <a:off x="457199" y="400901"/>
            <a:ext cx="8138245" cy="443940"/>
          </a:xfrm>
          <a:prstGeom prst="rect">
            <a:avLst/>
          </a:prstGeom>
        </p:spPr>
        <p:txBody>
          <a:bodyPr lIns="81994" tIns="40995" rIns="81994" bIns="40995" anchor="b"/>
          <a:lstStyle>
            <a:lvl1pPr algn="l">
              <a:defRPr sz="2400" spc="99">
                <a:latin typeface="Arial" pitchFamily="34" charset="0"/>
                <a:cs typeface="Arial" pitchFamily="34" charset="0"/>
              </a:defRPr>
            </a:lvl1pPr>
          </a:lstStyle>
          <a:p>
            <a:r>
              <a:rPr lang="en-US" dirty="0"/>
              <a:t>Click to edit Master </a:t>
            </a:r>
            <a:br>
              <a:rPr lang="en-US" dirty="0"/>
            </a:br>
            <a:r>
              <a:rPr lang="en-US" dirty="0"/>
              <a:t>title style</a:t>
            </a:r>
          </a:p>
        </p:txBody>
      </p:sp>
      <p:sp>
        <p:nvSpPr>
          <p:cNvPr id="8" name="Content Placeholder 8"/>
          <p:cNvSpPr>
            <a:spLocks noGrp="1"/>
          </p:cNvSpPr>
          <p:nvPr>
            <p:ph sz="quarter" idx="14"/>
          </p:nvPr>
        </p:nvSpPr>
        <p:spPr>
          <a:xfrm>
            <a:off x="460381" y="989907"/>
            <a:ext cx="3871479" cy="4907008"/>
          </a:xfrm>
          <a:prstGeom prst="rect">
            <a:avLst/>
          </a:prstGeom>
        </p:spPr>
        <p:txBody>
          <a:bodyPr lIns="82012" tIns="41005" rIns="82012" bIns="41005"/>
          <a:lstStyle>
            <a:lvl1pPr marL="342499" indent="-342499" algn="l" defTabSz="81933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350" indent="-209296">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103" indent="-200756">
              <a:lnSpc>
                <a:spcPct val="100000"/>
              </a:lnSpc>
              <a:spcBef>
                <a:spcPts val="0"/>
              </a:spcBef>
              <a:spcAft>
                <a:spcPts val="900"/>
              </a:spcAft>
              <a:buClr>
                <a:schemeClr val="accent2"/>
              </a:buClr>
              <a:buFont typeface="Arial" pitchFamily="34" charset="0"/>
              <a:buChar char="−"/>
              <a:defRPr sz="1800"/>
            </a:lvl3pPr>
            <a:lvl4pPr marL="1029401" indent="-209296">
              <a:lnSpc>
                <a:spcPct val="100000"/>
              </a:lnSpc>
              <a:spcBef>
                <a:spcPts val="0"/>
              </a:spcBef>
              <a:spcAft>
                <a:spcPts val="900"/>
              </a:spcAft>
              <a:buClr>
                <a:schemeClr val="accent2"/>
              </a:buClr>
              <a:buFont typeface="Arial" pitchFamily="34" charset="0"/>
              <a:buChar char="»"/>
              <a:defRPr sz="1800"/>
            </a:lvl4pPr>
            <a:lvl5pPr marL="1230154" indent="-200756">
              <a:lnSpc>
                <a:spcPct val="100000"/>
              </a:lnSpc>
              <a:spcBef>
                <a:spcPts val="0"/>
              </a:spcBef>
              <a:spcAft>
                <a:spcPts val="900"/>
              </a:spcAft>
              <a:buClr>
                <a:schemeClr val="accent2"/>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p:cNvSpPr>
            <a:spLocks noGrp="1"/>
          </p:cNvSpPr>
          <p:nvPr>
            <p:ph sz="quarter" idx="17"/>
          </p:nvPr>
        </p:nvSpPr>
        <p:spPr>
          <a:xfrm>
            <a:off x="4718345" y="989907"/>
            <a:ext cx="3871479" cy="4907008"/>
          </a:xfrm>
          <a:prstGeom prst="rect">
            <a:avLst/>
          </a:prstGeom>
        </p:spPr>
        <p:txBody>
          <a:bodyPr lIns="82012" tIns="41005" rIns="82012" bIns="41005"/>
          <a:lstStyle>
            <a:lvl1pPr marL="342499" indent="-342499" algn="l" defTabSz="81933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350" indent="-209296">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103" indent="-200756">
              <a:lnSpc>
                <a:spcPct val="100000"/>
              </a:lnSpc>
              <a:spcBef>
                <a:spcPts val="0"/>
              </a:spcBef>
              <a:spcAft>
                <a:spcPts val="900"/>
              </a:spcAft>
              <a:buClr>
                <a:schemeClr val="accent2"/>
              </a:buClr>
              <a:buFont typeface="Arial" pitchFamily="34" charset="0"/>
              <a:buChar char="−"/>
              <a:defRPr sz="1800"/>
            </a:lvl3pPr>
            <a:lvl4pPr marL="1029401" indent="-209296">
              <a:lnSpc>
                <a:spcPct val="100000"/>
              </a:lnSpc>
              <a:spcBef>
                <a:spcPts val="0"/>
              </a:spcBef>
              <a:spcAft>
                <a:spcPts val="900"/>
              </a:spcAft>
              <a:buClr>
                <a:schemeClr val="accent2"/>
              </a:buClr>
              <a:buFont typeface="Arial" pitchFamily="34" charset="0"/>
              <a:buChar char="»"/>
              <a:defRPr sz="1800"/>
            </a:lvl4pPr>
            <a:lvl5pPr marL="1230154" indent="-200756">
              <a:lnSpc>
                <a:spcPct val="100000"/>
              </a:lnSpc>
              <a:spcBef>
                <a:spcPts val="0"/>
              </a:spcBef>
              <a:spcAft>
                <a:spcPts val="900"/>
              </a:spcAft>
              <a:buClr>
                <a:schemeClr val="accent2"/>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816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with Source No Subhea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dirty="0"/>
          </a:p>
        </p:txBody>
      </p:sp>
      <p:sp>
        <p:nvSpPr>
          <p:cNvPr id="4" name="Title 1"/>
          <p:cNvSpPr>
            <a:spLocks noGrp="1"/>
          </p:cNvSpPr>
          <p:nvPr>
            <p:ph type="title" hasCustomPrompt="1"/>
          </p:nvPr>
        </p:nvSpPr>
        <p:spPr>
          <a:xfrm>
            <a:off x="457199" y="400901"/>
            <a:ext cx="8138245" cy="443940"/>
          </a:xfrm>
          <a:prstGeom prst="rect">
            <a:avLst/>
          </a:prstGeom>
        </p:spPr>
        <p:txBody>
          <a:bodyPr lIns="81994" tIns="40995" rIns="81994" bIns="40995" anchor="b"/>
          <a:lstStyle>
            <a:lvl1pPr algn="l">
              <a:defRPr sz="2400" spc="99">
                <a:latin typeface="Arial" pitchFamily="34" charset="0"/>
                <a:cs typeface="Arial" pitchFamily="34" charset="0"/>
              </a:defRPr>
            </a:lvl1pPr>
          </a:lstStyle>
          <a:p>
            <a:r>
              <a:rPr lang="en-US" dirty="0"/>
              <a:t>Click to edit Master </a:t>
            </a:r>
            <a:br>
              <a:rPr lang="en-US" dirty="0"/>
            </a:br>
            <a:r>
              <a:rPr lang="en-US" dirty="0"/>
              <a:t>title style</a:t>
            </a:r>
          </a:p>
        </p:txBody>
      </p:sp>
      <p:sp>
        <p:nvSpPr>
          <p:cNvPr id="5" name="Content Placeholder 8"/>
          <p:cNvSpPr>
            <a:spLocks noGrp="1"/>
          </p:cNvSpPr>
          <p:nvPr>
            <p:ph sz="quarter" idx="14"/>
          </p:nvPr>
        </p:nvSpPr>
        <p:spPr>
          <a:xfrm>
            <a:off x="460381" y="989907"/>
            <a:ext cx="3871479" cy="4827628"/>
          </a:xfrm>
          <a:prstGeom prst="rect">
            <a:avLst/>
          </a:prstGeom>
        </p:spPr>
        <p:txBody>
          <a:bodyPr lIns="82012" tIns="41005" rIns="82012" bIns="41005"/>
          <a:lstStyle>
            <a:lvl1pPr marL="342499" indent="-342499" algn="l" defTabSz="81933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350" indent="-209296">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103" indent="-200756">
              <a:lnSpc>
                <a:spcPct val="100000"/>
              </a:lnSpc>
              <a:spcBef>
                <a:spcPts val="0"/>
              </a:spcBef>
              <a:spcAft>
                <a:spcPts val="900"/>
              </a:spcAft>
              <a:buClr>
                <a:schemeClr val="accent2"/>
              </a:buClr>
              <a:buFont typeface="Arial" pitchFamily="34" charset="0"/>
              <a:buChar char="−"/>
              <a:defRPr sz="1800"/>
            </a:lvl3pPr>
            <a:lvl4pPr marL="1029401" indent="-209296">
              <a:lnSpc>
                <a:spcPct val="100000"/>
              </a:lnSpc>
              <a:spcBef>
                <a:spcPts val="0"/>
              </a:spcBef>
              <a:spcAft>
                <a:spcPts val="900"/>
              </a:spcAft>
              <a:buClr>
                <a:schemeClr val="accent2"/>
              </a:buClr>
              <a:buFont typeface="Arial" pitchFamily="34" charset="0"/>
              <a:buChar char="»"/>
              <a:defRPr sz="1800"/>
            </a:lvl4pPr>
            <a:lvl5pPr marL="1230154" indent="-200756">
              <a:lnSpc>
                <a:spcPct val="100000"/>
              </a:lnSpc>
              <a:spcBef>
                <a:spcPts val="0"/>
              </a:spcBef>
              <a:spcAft>
                <a:spcPts val="900"/>
              </a:spcAft>
              <a:buClr>
                <a:schemeClr val="accent2"/>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8"/>
          <p:cNvSpPr>
            <a:spLocks noGrp="1"/>
          </p:cNvSpPr>
          <p:nvPr>
            <p:ph sz="quarter" idx="17"/>
          </p:nvPr>
        </p:nvSpPr>
        <p:spPr>
          <a:xfrm>
            <a:off x="4718345" y="989907"/>
            <a:ext cx="3871479" cy="4827628"/>
          </a:xfrm>
          <a:prstGeom prst="rect">
            <a:avLst/>
          </a:prstGeom>
        </p:spPr>
        <p:txBody>
          <a:bodyPr lIns="82012" tIns="41005" rIns="82012" bIns="41005"/>
          <a:lstStyle>
            <a:lvl1pPr marL="342499" indent="-342499" algn="l" defTabSz="819335" rtl="0" eaLnBrk="1" latinLnBrk="0" hangingPunct="1">
              <a:lnSpc>
                <a:spcPct val="100000"/>
              </a:lnSpc>
              <a:spcBef>
                <a:spcPts val="0"/>
              </a:spcBef>
              <a:spcAft>
                <a:spcPts val="900"/>
              </a:spcAft>
              <a:buClr>
                <a:schemeClr val="accent2"/>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350" indent="-209296">
              <a:lnSpc>
                <a:spcPct val="100000"/>
              </a:lnSpc>
              <a:spcBef>
                <a:spcPts val="0"/>
              </a:spcBef>
              <a:spcAft>
                <a:spcPts val="9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103" indent="-200756">
              <a:lnSpc>
                <a:spcPct val="100000"/>
              </a:lnSpc>
              <a:spcBef>
                <a:spcPts val="0"/>
              </a:spcBef>
              <a:spcAft>
                <a:spcPts val="900"/>
              </a:spcAft>
              <a:buClr>
                <a:schemeClr val="accent2"/>
              </a:buClr>
              <a:buFont typeface="Arial" pitchFamily="34" charset="0"/>
              <a:buChar char="−"/>
              <a:defRPr sz="1800"/>
            </a:lvl3pPr>
            <a:lvl4pPr marL="1029401" indent="-209296">
              <a:lnSpc>
                <a:spcPct val="100000"/>
              </a:lnSpc>
              <a:spcBef>
                <a:spcPts val="0"/>
              </a:spcBef>
              <a:spcAft>
                <a:spcPts val="900"/>
              </a:spcAft>
              <a:buClr>
                <a:schemeClr val="accent2"/>
              </a:buClr>
              <a:buFont typeface="Arial" pitchFamily="34" charset="0"/>
              <a:buChar char="»"/>
              <a:defRPr sz="1800"/>
            </a:lvl4pPr>
            <a:lvl5pPr marL="1230154" indent="-200756">
              <a:lnSpc>
                <a:spcPct val="100000"/>
              </a:lnSpc>
              <a:spcBef>
                <a:spcPts val="0"/>
              </a:spcBef>
              <a:spcAft>
                <a:spcPts val="900"/>
              </a:spcAft>
              <a:buClr>
                <a:schemeClr val="accent2"/>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p:cNvSpPr>
            <a:spLocks noGrp="1"/>
          </p:cNvSpPr>
          <p:nvPr>
            <p:ph sz="quarter" idx="15" hasCustomPrompt="1"/>
          </p:nvPr>
        </p:nvSpPr>
        <p:spPr>
          <a:xfrm>
            <a:off x="487610" y="5927207"/>
            <a:ext cx="6372877" cy="698501"/>
          </a:xfrm>
          <a:prstGeom prst="rect">
            <a:avLst/>
          </a:prstGeom>
        </p:spPr>
        <p:txBody>
          <a:bodyPr lIns="91387" tIns="45693" rIns="91387" bIns="45693"/>
          <a:lstStyle>
            <a:lvl1pPr marL="137080" marR="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159" indent="-233228">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3865" indent="-223707">
              <a:spcBef>
                <a:spcPts val="0"/>
              </a:spcBef>
              <a:spcAft>
                <a:spcPts val="1000"/>
              </a:spcAft>
              <a:buClr>
                <a:schemeClr val="accent2"/>
              </a:buClr>
              <a:buFont typeface="Arial" pitchFamily="34" charset="0"/>
              <a:buChar char="−"/>
              <a:defRPr sz="1800"/>
            </a:lvl3pPr>
            <a:lvl4pPr marL="1147093" indent="-233228">
              <a:spcBef>
                <a:spcPts val="0"/>
              </a:spcBef>
              <a:spcAft>
                <a:spcPts val="1000"/>
              </a:spcAft>
              <a:buClr>
                <a:schemeClr val="accent2"/>
              </a:buClr>
              <a:buFont typeface="Arial" pitchFamily="34" charset="0"/>
              <a:buChar char="»"/>
              <a:defRPr sz="1800"/>
            </a:lvl4pPr>
            <a:lvl5pPr marL="1370799" indent="-223707">
              <a:spcBef>
                <a:spcPts val="0"/>
              </a:spcBef>
              <a:spcAft>
                <a:spcPts val="1000"/>
              </a:spcAft>
              <a:buClr>
                <a:schemeClr val="accent2"/>
              </a:buClr>
              <a:buFont typeface="Wingdings" pitchFamily="2" charset="2"/>
              <a:buChar char="§"/>
              <a:defRPr sz="1800"/>
            </a:lvl5pPr>
          </a:lstStyle>
          <a:p>
            <a:pPr lvl="0"/>
            <a:r>
              <a:rPr lang="en-US" dirty="0"/>
              <a:t>Place source(s) here.</a:t>
            </a:r>
          </a:p>
          <a:p>
            <a:pPr marL="137080" marR="0" lvl="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a:t>Place source(s) here.</a:t>
            </a:r>
          </a:p>
          <a:p>
            <a:pPr marL="137080" marR="0" lvl="0" indent="-137080" algn="l" defTabSz="913012"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a:p>
        </p:txBody>
      </p:sp>
    </p:spTree>
    <p:extLst>
      <p:ext uri="{BB962C8B-B14F-4D97-AF65-F5344CB8AC3E}">
        <p14:creationId xmlns:p14="http://schemas.microsoft.com/office/powerpoint/2010/main" val="204905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dirty="0"/>
          </a:p>
        </p:txBody>
      </p:sp>
      <p:sp>
        <p:nvSpPr>
          <p:cNvPr id="6" name="Title 1"/>
          <p:cNvSpPr>
            <a:spLocks noGrp="1"/>
          </p:cNvSpPr>
          <p:nvPr>
            <p:ph type="title" hasCustomPrompt="1"/>
          </p:nvPr>
        </p:nvSpPr>
        <p:spPr>
          <a:xfrm>
            <a:off x="457199" y="400901"/>
            <a:ext cx="8138245" cy="443940"/>
          </a:xfrm>
          <a:prstGeom prst="rect">
            <a:avLst/>
          </a:prstGeom>
        </p:spPr>
        <p:txBody>
          <a:bodyPr lIns="81994" tIns="40995" rIns="81994" bIns="40995" anchor="b"/>
          <a:lstStyle>
            <a:lvl1pPr algn="l">
              <a:defRPr sz="2400" spc="99">
                <a:latin typeface="Arial" pitchFamily="34" charset="0"/>
                <a:cs typeface="Arial" pitchFamily="34" charset="0"/>
              </a:defRPr>
            </a:lvl1pPr>
          </a:lstStyle>
          <a:p>
            <a:r>
              <a:rPr lang="en-US" dirty="0"/>
              <a:t>Click to edit Master </a:t>
            </a:r>
            <a:br>
              <a:rPr lang="en-US" dirty="0"/>
            </a:br>
            <a:r>
              <a:rPr lang="en-US" dirty="0"/>
              <a:t>title style</a:t>
            </a:r>
          </a:p>
        </p:txBody>
      </p:sp>
    </p:spTree>
    <p:extLst>
      <p:ext uri="{BB962C8B-B14F-4D97-AF65-F5344CB8AC3E}">
        <p14:creationId xmlns:p14="http://schemas.microsoft.com/office/powerpoint/2010/main" val="173520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_corner.jpg"/>
          <p:cNvPicPr>
            <a:picLocks noChangeAspect="1"/>
          </p:cNvPicPr>
          <p:nvPr/>
        </p:nvPicPr>
        <p:blipFill>
          <a:blip r:embed="rId13">
            <a:alphaModFix amt="79000"/>
            <a:extLst>
              <a:ext uri="{28A0092B-C50C-407E-A947-70E740481C1C}">
                <a14:useLocalDpi xmlns:a14="http://schemas.microsoft.com/office/drawing/2010/main" val="0"/>
              </a:ext>
            </a:extLst>
          </a:blip>
          <a:stretch>
            <a:fillRect/>
          </a:stretch>
        </p:blipFill>
        <p:spPr>
          <a:xfrm>
            <a:off x="6830674" y="5925278"/>
            <a:ext cx="2323199" cy="942298"/>
          </a:xfrm>
          <a:prstGeom prst="rect">
            <a:avLst/>
          </a:prstGeom>
        </p:spPr>
      </p:pic>
      <p:sp>
        <p:nvSpPr>
          <p:cNvPr id="6" name="Slide Number Placeholder 5"/>
          <p:cNvSpPr>
            <a:spLocks noGrp="1"/>
          </p:cNvSpPr>
          <p:nvPr>
            <p:ph type="sldNum" sz="quarter" idx="4"/>
          </p:nvPr>
        </p:nvSpPr>
        <p:spPr>
          <a:xfrm>
            <a:off x="8266545" y="6199468"/>
            <a:ext cx="531091" cy="365125"/>
          </a:xfrm>
          <a:prstGeom prst="rect">
            <a:avLst/>
          </a:prstGeom>
        </p:spPr>
        <p:txBody>
          <a:bodyPr vert="horz" lIns="91354" tIns="45678" rIns="91354" bIns="45678" rtlCol="0" anchor="ctr"/>
          <a:lstStyle>
            <a:lvl1pPr algn="l">
              <a:defRPr sz="1300">
                <a:solidFill>
                  <a:schemeClr val="bg1">
                    <a:lumMod val="50000"/>
                  </a:schemeClr>
                </a:solidFill>
                <a:latin typeface="Helvetica 55 Roman"/>
              </a:defRPr>
            </a:lvl1pPr>
          </a:lstStyle>
          <a:p>
            <a:fld id="{1046E0F0-A629-AF47-82DD-3B28C859BC11}" type="slidenum">
              <a:rPr lang="en-US" smtClean="0"/>
              <a:pPr/>
              <a:t>‹#›</a:t>
            </a:fld>
            <a:endParaRPr lang="en-US" dirty="0"/>
          </a:p>
        </p:txBody>
      </p:sp>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7020736" y="6027698"/>
            <a:ext cx="1171318" cy="446996"/>
          </a:xfrm>
          <a:prstGeom prst="rect">
            <a:avLst/>
          </a:prstGeom>
          <a:noFill/>
          <a:ln w="9525">
            <a:noFill/>
            <a:miter lim="800000"/>
            <a:headEnd/>
            <a:tailEnd/>
          </a:ln>
          <a:effectLst/>
        </p:spPr>
      </p:pic>
      <p:cxnSp>
        <p:nvCxnSpPr>
          <p:cNvPr id="4" name="Straight Connector 3"/>
          <p:cNvCxnSpPr/>
          <p:nvPr/>
        </p:nvCxnSpPr>
        <p:spPr>
          <a:xfrm rot="5400000">
            <a:off x="8162378" y="6395285"/>
            <a:ext cx="161365" cy="1588"/>
          </a:xfrm>
          <a:prstGeom prst="line">
            <a:avLst/>
          </a:prstGeom>
          <a:ln w="31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33400" y="858385"/>
            <a:ext cx="807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0" r:id="rId1"/>
    <p:sldLayoutId id="2147483658" r:id="rId2"/>
    <p:sldLayoutId id="2147483661" r:id="rId3"/>
    <p:sldLayoutId id="2147483662" r:id="rId4"/>
    <p:sldLayoutId id="2147483656" r:id="rId5"/>
    <p:sldLayoutId id="2147483659" r:id="rId6"/>
    <p:sldLayoutId id="2147483663" r:id="rId7"/>
    <p:sldLayoutId id="2147483664" r:id="rId8"/>
    <p:sldLayoutId id="2147483657" r:id="rId9"/>
    <p:sldLayoutId id="2147483660" r:id="rId10"/>
    <p:sldLayoutId id="2147483655" r:id="rId11"/>
  </p:sldLayoutIdLst>
  <p:hf hdr="0" ftr="0" dt="0"/>
  <p:txStyles>
    <p:titleStyle>
      <a:lvl1pPr algn="ctr" defTabSz="456774" rtl="0" eaLnBrk="1" latinLnBrk="0" hangingPunct="1">
        <a:spcBef>
          <a:spcPct val="0"/>
        </a:spcBef>
        <a:buNone/>
        <a:defRPr sz="4400" kern="1200">
          <a:solidFill>
            <a:schemeClr val="tx1"/>
          </a:solidFill>
          <a:latin typeface="+mj-lt"/>
          <a:ea typeface="+mj-ea"/>
          <a:cs typeface="+mj-cs"/>
        </a:defRPr>
      </a:lvl1pPr>
    </p:titleStyle>
    <p:bodyStyle>
      <a:lvl1pPr marL="342579" indent="-342579" algn="l" defTabSz="456774" rtl="0" eaLnBrk="1" latinLnBrk="0" hangingPunct="1">
        <a:spcBef>
          <a:spcPct val="20000"/>
        </a:spcBef>
        <a:buFont typeface="Arial"/>
        <a:buChar char="•"/>
        <a:defRPr sz="3200" kern="1200">
          <a:solidFill>
            <a:schemeClr val="tx1"/>
          </a:solidFill>
          <a:latin typeface="+mn-lt"/>
          <a:ea typeface="+mn-ea"/>
          <a:cs typeface="+mn-cs"/>
        </a:defRPr>
      </a:lvl1pPr>
      <a:lvl2pPr marL="742254" indent="-285482" algn="l" defTabSz="456774" rtl="0" eaLnBrk="1" latinLnBrk="0" hangingPunct="1">
        <a:spcBef>
          <a:spcPct val="20000"/>
        </a:spcBef>
        <a:buFont typeface="Arial"/>
        <a:buChar char="–"/>
        <a:defRPr sz="2800" kern="1200">
          <a:solidFill>
            <a:schemeClr val="tx1"/>
          </a:solidFill>
          <a:latin typeface="+mn-lt"/>
          <a:ea typeface="+mn-ea"/>
          <a:cs typeface="+mn-cs"/>
        </a:defRPr>
      </a:lvl2pPr>
      <a:lvl3pPr marL="1141932" indent="-228387" algn="l" defTabSz="456774" rtl="0" eaLnBrk="1" latinLnBrk="0" hangingPunct="1">
        <a:spcBef>
          <a:spcPct val="20000"/>
        </a:spcBef>
        <a:buFont typeface="Arial"/>
        <a:buChar char="•"/>
        <a:defRPr sz="2400" kern="1200">
          <a:solidFill>
            <a:schemeClr val="tx1"/>
          </a:solidFill>
          <a:latin typeface="+mn-lt"/>
          <a:ea typeface="+mn-ea"/>
          <a:cs typeface="+mn-cs"/>
        </a:defRPr>
      </a:lvl3pPr>
      <a:lvl4pPr marL="1598703" indent="-228387" algn="l" defTabSz="456774" rtl="0" eaLnBrk="1" latinLnBrk="0" hangingPunct="1">
        <a:spcBef>
          <a:spcPct val="20000"/>
        </a:spcBef>
        <a:buFont typeface="Arial"/>
        <a:buChar char="–"/>
        <a:defRPr sz="2000" kern="1200">
          <a:solidFill>
            <a:schemeClr val="tx1"/>
          </a:solidFill>
          <a:latin typeface="+mn-lt"/>
          <a:ea typeface="+mn-ea"/>
          <a:cs typeface="+mn-cs"/>
        </a:defRPr>
      </a:lvl4pPr>
      <a:lvl5pPr marL="2055476" indent="-228387" algn="l" defTabSz="456774" rtl="0" eaLnBrk="1" latinLnBrk="0" hangingPunct="1">
        <a:spcBef>
          <a:spcPct val="20000"/>
        </a:spcBef>
        <a:buFont typeface="Arial"/>
        <a:buChar char="»"/>
        <a:defRPr sz="2000" kern="1200">
          <a:solidFill>
            <a:schemeClr val="tx1"/>
          </a:solidFill>
          <a:latin typeface="+mn-lt"/>
          <a:ea typeface="+mn-ea"/>
          <a:cs typeface="+mn-cs"/>
        </a:defRPr>
      </a:lvl5pPr>
      <a:lvl6pPr marL="2512248" indent="-228387" algn="l" defTabSz="456774" rtl="0" eaLnBrk="1" latinLnBrk="0" hangingPunct="1">
        <a:spcBef>
          <a:spcPct val="20000"/>
        </a:spcBef>
        <a:buFont typeface="Arial"/>
        <a:buChar char="•"/>
        <a:defRPr sz="2000" kern="1200">
          <a:solidFill>
            <a:schemeClr val="tx1"/>
          </a:solidFill>
          <a:latin typeface="+mn-lt"/>
          <a:ea typeface="+mn-ea"/>
          <a:cs typeface="+mn-cs"/>
        </a:defRPr>
      </a:lvl6pPr>
      <a:lvl7pPr marL="2969022" indent="-228387" algn="l" defTabSz="456774" rtl="0" eaLnBrk="1" latinLnBrk="0" hangingPunct="1">
        <a:spcBef>
          <a:spcPct val="20000"/>
        </a:spcBef>
        <a:buFont typeface="Arial"/>
        <a:buChar char="•"/>
        <a:defRPr sz="2000" kern="1200">
          <a:solidFill>
            <a:schemeClr val="tx1"/>
          </a:solidFill>
          <a:latin typeface="+mn-lt"/>
          <a:ea typeface="+mn-ea"/>
          <a:cs typeface="+mn-cs"/>
        </a:defRPr>
      </a:lvl7pPr>
      <a:lvl8pPr marL="3425793" indent="-228387" algn="l" defTabSz="456774" rtl="0" eaLnBrk="1" latinLnBrk="0" hangingPunct="1">
        <a:spcBef>
          <a:spcPct val="20000"/>
        </a:spcBef>
        <a:buFont typeface="Arial"/>
        <a:buChar char="•"/>
        <a:defRPr sz="2000" kern="1200">
          <a:solidFill>
            <a:schemeClr val="tx1"/>
          </a:solidFill>
          <a:latin typeface="+mn-lt"/>
          <a:ea typeface="+mn-ea"/>
          <a:cs typeface="+mn-cs"/>
        </a:defRPr>
      </a:lvl8pPr>
      <a:lvl9pPr marL="3882564" indent="-228387" algn="l" defTabSz="45677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774" rtl="0" eaLnBrk="1" latinLnBrk="0" hangingPunct="1">
        <a:defRPr sz="1800" kern="1200">
          <a:solidFill>
            <a:schemeClr val="tx1"/>
          </a:solidFill>
          <a:latin typeface="+mn-lt"/>
          <a:ea typeface="+mn-ea"/>
          <a:cs typeface="+mn-cs"/>
        </a:defRPr>
      </a:lvl1pPr>
      <a:lvl2pPr marL="456774" algn="l" defTabSz="456774" rtl="0" eaLnBrk="1" latinLnBrk="0" hangingPunct="1">
        <a:defRPr sz="1800" kern="1200">
          <a:solidFill>
            <a:schemeClr val="tx1"/>
          </a:solidFill>
          <a:latin typeface="+mn-lt"/>
          <a:ea typeface="+mn-ea"/>
          <a:cs typeface="+mn-cs"/>
        </a:defRPr>
      </a:lvl2pPr>
      <a:lvl3pPr marL="913544" algn="l" defTabSz="456774" rtl="0" eaLnBrk="1" latinLnBrk="0" hangingPunct="1">
        <a:defRPr sz="1800" kern="1200">
          <a:solidFill>
            <a:schemeClr val="tx1"/>
          </a:solidFill>
          <a:latin typeface="+mn-lt"/>
          <a:ea typeface="+mn-ea"/>
          <a:cs typeface="+mn-cs"/>
        </a:defRPr>
      </a:lvl3pPr>
      <a:lvl4pPr marL="1370319" algn="l" defTabSz="456774" rtl="0" eaLnBrk="1" latinLnBrk="0" hangingPunct="1">
        <a:defRPr sz="1800" kern="1200">
          <a:solidFill>
            <a:schemeClr val="tx1"/>
          </a:solidFill>
          <a:latin typeface="+mn-lt"/>
          <a:ea typeface="+mn-ea"/>
          <a:cs typeface="+mn-cs"/>
        </a:defRPr>
      </a:lvl4pPr>
      <a:lvl5pPr marL="1827089" algn="l" defTabSz="456774" rtl="0" eaLnBrk="1" latinLnBrk="0" hangingPunct="1">
        <a:defRPr sz="1800" kern="1200">
          <a:solidFill>
            <a:schemeClr val="tx1"/>
          </a:solidFill>
          <a:latin typeface="+mn-lt"/>
          <a:ea typeface="+mn-ea"/>
          <a:cs typeface="+mn-cs"/>
        </a:defRPr>
      </a:lvl5pPr>
      <a:lvl6pPr marL="2283864" algn="l" defTabSz="456774" rtl="0" eaLnBrk="1" latinLnBrk="0" hangingPunct="1">
        <a:defRPr sz="1800" kern="1200">
          <a:solidFill>
            <a:schemeClr val="tx1"/>
          </a:solidFill>
          <a:latin typeface="+mn-lt"/>
          <a:ea typeface="+mn-ea"/>
          <a:cs typeface="+mn-cs"/>
        </a:defRPr>
      </a:lvl6pPr>
      <a:lvl7pPr marL="2740634" algn="l" defTabSz="456774" rtl="0" eaLnBrk="1" latinLnBrk="0" hangingPunct="1">
        <a:defRPr sz="1800" kern="1200">
          <a:solidFill>
            <a:schemeClr val="tx1"/>
          </a:solidFill>
          <a:latin typeface="+mn-lt"/>
          <a:ea typeface="+mn-ea"/>
          <a:cs typeface="+mn-cs"/>
        </a:defRPr>
      </a:lvl7pPr>
      <a:lvl8pPr marL="3197408" algn="l" defTabSz="456774" rtl="0" eaLnBrk="1" latinLnBrk="0" hangingPunct="1">
        <a:defRPr sz="1800" kern="1200">
          <a:solidFill>
            <a:schemeClr val="tx1"/>
          </a:solidFill>
          <a:latin typeface="+mn-lt"/>
          <a:ea typeface="+mn-ea"/>
          <a:cs typeface="+mn-cs"/>
        </a:defRPr>
      </a:lvl8pPr>
      <a:lvl9pPr marL="3654179" algn="l" defTabSz="4567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949" tIns="40973" rIns="81949" bIns="40973" rtlCol="0" anchor="ctr"/>
          <a:lstStyle/>
          <a:p>
            <a:pPr algn="ctr" defTabSz="456506"/>
            <a:endParaRPr lang="en-US" dirty="0">
              <a:solidFill>
                <a:srgbClr val="FFFFFF"/>
              </a:solidFill>
            </a:endParaRPr>
          </a:p>
        </p:txBody>
      </p:sp>
      <p:cxnSp>
        <p:nvCxnSpPr>
          <p:cNvPr id="14" name="Straight Connector 13"/>
          <p:cNvCxnSpPr/>
          <p:nvPr/>
        </p:nvCxnSpPr>
        <p:spPr>
          <a:xfrm rot="5400000">
            <a:off x="1206467" y="5687577"/>
            <a:ext cx="1573306" cy="1588"/>
          </a:xfrm>
          <a:prstGeom prst="line">
            <a:avLst/>
          </a:prstGeom>
          <a:ln w="635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122071" y="4793516"/>
            <a:ext cx="6459009" cy="1200191"/>
          </a:xfrm>
          <a:prstGeom prst="rect">
            <a:avLst/>
          </a:prstGeom>
          <a:noFill/>
        </p:spPr>
        <p:txBody>
          <a:bodyPr wrap="square" lIns="91301" tIns="45652" rIns="91301" bIns="45652" rtlCol="0">
            <a:spAutoFit/>
          </a:bodyPr>
          <a:lstStyle/>
          <a:p>
            <a:r>
              <a:rPr lang="en-US" sz="2400" dirty="0"/>
              <a:t>Avalere PlanScape</a:t>
            </a:r>
            <a:r>
              <a:rPr lang="en-US" sz="2400" baseline="30000" dirty="0"/>
              <a:t>®</a:t>
            </a:r>
            <a:r>
              <a:rPr lang="en-US" sz="2400" dirty="0"/>
              <a:t> Analysis of Prescription Drug Tier Placement and Cost Sharing in Exchange Plans</a:t>
            </a:r>
            <a:endParaRPr lang="en-US" sz="2400" b="1" i="1" dirty="0">
              <a:latin typeface="Arial" pitchFamily="34" charset="0"/>
              <a:cs typeface="Arial"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30" y="423358"/>
            <a:ext cx="8018150" cy="4095060"/>
          </a:xfrm>
          <a:prstGeom prst="rect">
            <a:avLst/>
          </a:prstGeom>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0584" y="4904509"/>
            <a:ext cx="1494041" cy="606154"/>
          </a:xfrm>
          <a:prstGeom prst="rect">
            <a:avLst/>
          </a:prstGeom>
          <a:noFill/>
          <a:ln w="9525">
            <a:noFill/>
            <a:miter lim="800000"/>
            <a:headEnd/>
            <a:tailEnd/>
          </a:ln>
          <a:effectLst/>
        </p:spPr>
      </p:pic>
      <p:sp>
        <p:nvSpPr>
          <p:cNvPr id="10" name="TextBox 9"/>
          <p:cNvSpPr txBox="1"/>
          <p:nvPr/>
        </p:nvSpPr>
        <p:spPr>
          <a:xfrm>
            <a:off x="2219611" y="6053623"/>
            <a:ext cx="3571589" cy="461633"/>
          </a:xfrm>
          <a:prstGeom prst="rect">
            <a:avLst/>
          </a:prstGeom>
          <a:noFill/>
        </p:spPr>
        <p:txBody>
          <a:bodyPr wrap="square" lIns="91407" tIns="45704" rIns="91407" bIns="45704" rtlCol="0">
            <a:spAutoFit/>
          </a:bodyPr>
          <a:lstStyle/>
          <a:p>
            <a:r>
              <a:rPr lang="en-US" sz="1200" b="1" spc="50" dirty="0">
                <a:latin typeface="Arial" pitchFamily="34" charset="0"/>
                <a:cs typeface="Arial" pitchFamily="34" charset="0"/>
              </a:rPr>
              <a:t>Avalere Health </a:t>
            </a:r>
            <a:r>
              <a:rPr lang="en-US" sz="1200" spc="50" dirty="0">
                <a:latin typeface="Arial" pitchFamily="34" charset="0"/>
                <a:cs typeface="Arial" pitchFamily="34" charset="0"/>
              </a:rPr>
              <a:t>| An Inovalon Company</a:t>
            </a:r>
          </a:p>
          <a:p>
            <a:r>
              <a:rPr lang="en-US" sz="1200" spc="50" dirty="0">
                <a:latin typeface="Arial" pitchFamily="34" charset="0"/>
                <a:cs typeface="Arial" pitchFamily="34" charset="0"/>
              </a:rPr>
              <a:t>April 2016</a:t>
            </a:r>
          </a:p>
        </p:txBody>
      </p:sp>
    </p:spTree>
    <p:extLst>
      <p:ext uri="{BB962C8B-B14F-4D97-AF65-F5344CB8AC3E}">
        <p14:creationId xmlns:p14="http://schemas.microsoft.com/office/powerpoint/2010/main" val="75898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200" spc="100" dirty="0"/>
              <a:t>Methodology for Avalere </a:t>
            </a:r>
            <a:r>
              <a:rPr lang="en-US" sz="2200" spc="100" dirty="0" err="1"/>
              <a:t>PlanScape</a:t>
            </a:r>
            <a:r>
              <a:rPr lang="en-US" sz="2200" spc="100" baseline="30000" dirty="0"/>
              <a:t>® </a:t>
            </a:r>
            <a:r>
              <a:rPr lang="en-US" sz="2200" spc="100" dirty="0"/>
              <a:t>Analysis</a:t>
            </a:r>
            <a:endParaRPr lang="en-US" sz="2200" dirty="0"/>
          </a:p>
        </p:txBody>
      </p:sp>
      <p:sp>
        <p:nvSpPr>
          <p:cNvPr id="2" name="Slide Number Placeholder 1"/>
          <p:cNvSpPr>
            <a:spLocks noGrp="1"/>
          </p:cNvSpPr>
          <p:nvPr>
            <p:ph type="sldNum" sz="quarter" idx="12"/>
          </p:nvPr>
        </p:nvSpPr>
        <p:spPr/>
        <p:txBody>
          <a:bodyPr/>
          <a:lstStyle/>
          <a:p>
            <a:fld id="{1046E0F0-A629-AF47-82DD-3B28C859BC11}" type="slidenum">
              <a:rPr lang="en-US" smtClean="0">
                <a:solidFill>
                  <a:srgbClr val="FFFFFF">
                    <a:lumMod val="50000"/>
                  </a:srgbClr>
                </a:solidFill>
              </a:rPr>
              <a:pPr/>
              <a:t>2</a:t>
            </a:fld>
            <a:endParaRPr lang="en-US" dirty="0">
              <a:solidFill>
                <a:srgbClr val="FFFFFF">
                  <a:lumMod val="50000"/>
                </a:srgbClr>
              </a:solidFill>
            </a:endParaRPr>
          </a:p>
        </p:txBody>
      </p:sp>
      <p:sp>
        <p:nvSpPr>
          <p:cNvPr id="4" name="Content Placeholder 3"/>
          <p:cNvSpPr>
            <a:spLocks noGrp="1"/>
          </p:cNvSpPr>
          <p:nvPr>
            <p:ph sz="quarter" idx="15"/>
          </p:nvPr>
        </p:nvSpPr>
        <p:spPr>
          <a:xfrm>
            <a:off x="457200" y="5867400"/>
            <a:ext cx="6372877" cy="698501"/>
          </a:xfrm>
        </p:spPr>
        <p:txBody>
          <a:bodyPr anchor="b"/>
          <a:lstStyle/>
          <a:p>
            <a:pPr marL="0" lvl="0" indent="0">
              <a:buNone/>
            </a:pPr>
            <a:r>
              <a:rPr lang="en-US" sz="800" dirty="0">
                <a:solidFill>
                  <a:schemeClr val="tx1"/>
                </a:solidFill>
              </a:rPr>
              <a:t>FFE = Federally-facilitated Exchange</a:t>
            </a:r>
          </a:p>
        </p:txBody>
      </p:sp>
      <p:sp>
        <p:nvSpPr>
          <p:cNvPr id="5" name="Freeform 4"/>
          <p:cNvSpPr/>
          <p:nvPr/>
        </p:nvSpPr>
        <p:spPr>
          <a:xfrm>
            <a:off x="843275" y="1255952"/>
            <a:ext cx="7159752" cy="731520"/>
          </a:xfrm>
          <a:custGeom>
            <a:avLst/>
            <a:gdLst>
              <a:gd name="connsiteX0" fmla="*/ 0 w 7423269"/>
              <a:gd name="connsiteY0" fmla="*/ 0 h 1287225"/>
              <a:gd name="connsiteX1" fmla="*/ 7423269 w 7423269"/>
              <a:gd name="connsiteY1" fmla="*/ 0 h 1287225"/>
              <a:gd name="connsiteX2" fmla="*/ 7423269 w 7423269"/>
              <a:gd name="connsiteY2" fmla="*/ 1287225 h 1287225"/>
              <a:gd name="connsiteX3" fmla="*/ 0 w 7423269"/>
              <a:gd name="connsiteY3" fmla="*/ 1287225 h 1287225"/>
              <a:gd name="connsiteX4" fmla="*/ 0 w 7423269"/>
              <a:gd name="connsiteY4" fmla="*/ 0 h 128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3269" h="1287225">
                <a:moveTo>
                  <a:pt x="0" y="0"/>
                </a:moveTo>
                <a:lnTo>
                  <a:pt x="7423269" y="0"/>
                </a:lnTo>
                <a:lnTo>
                  <a:pt x="7423269" y="1287225"/>
                </a:lnTo>
                <a:lnTo>
                  <a:pt x="0" y="1287225"/>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kern="1200" dirty="0" err="1"/>
              <a:t>PlanScape</a:t>
            </a:r>
            <a:r>
              <a:rPr lang="en-US" sz="2400" b="0" kern="1200" baseline="30000" dirty="0"/>
              <a:t>®</a:t>
            </a:r>
            <a:r>
              <a:rPr lang="en-US" sz="2400" b="0" kern="1200" dirty="0"/>
              <a:t> Methodology</a:t>
            </a:r>
          </a:p>
        </p:txBody>
      </p:sp>
      <p:sp>
        <p:nvSpPr>
          <p:cNvPr id="6" name="Freeform 5"/>
          <p:cNvSpPr/>
          <p:nvPr/>
        </p:nvSpPr>
        <p:spPr>
          <a:xfrm>
            <a:off x="844920" y="1996440"/>
            <a:ext cx="7159752" cy="2728329"/>
          </a:xfrm>
          <a:custGeom>
            <a:avLst/>
            <a:gdLst>
              <a:gd name="connsiteX0" fmla="*/ 0 w 7421624"/>
              <a:gd name="connsiteY0" fmla="*/ 0 h 3122437"/>
              <a:gd name="connsiteX1" fmla="*/ 7421624 w 7421624"/>
              <a:gd name="connsiteY1" fmla="*/ 0 h 3122437"/>
              <a:gd name="connsiteX2" fmla="*/ 7421624 w 7421624"/>
              <a:gd name="connsiteY2" fmla="*/ 3122437 h 3122437"/>
              <a:gd name="connsiteX3" fmla="*/ 0 w 7421624"/>
              <a:gd name="connsiteY3" fmla="*/ 3122437 h 3122437"/>
              <a:gd name="connsiteX4" fmla="*/ 0 w 7421624"/>
              <a:gd name="connsiteY4" fmla="*/ 0 h 312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624" h="3122437">
                <a:moveTo>
                  <a:pt x="0" y="0"/>
                </a:moveTo>
                <a:lnTo>
                  <a:pt x="7421624" y="0"/>
                </a:lnTo>
                <a:lnTo>
                  <a:pt x="7421624" y="3122437"/>
                </a:lnTo>
                <a:lnTo>
                  <a:pt x="0" y="3122437"/>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285750" lvl="1" indent="-285750" algn="l" defTabSz="711200">
              <a:lnSpc>
                <a:spcPct val="90000"/>
              </a:lnSpc>
              <a:spcBef>
                <a:spcPct val="0"/>
              </a:spcBef>
              <a:spcAft>
                <a:spcPts val="600"/>
              </a:spcAft>
              <a:buClr>
                <a:schemeClr val="accent2"/>
              </a:buClr>
              <a:buFont typeface="Arial" panose="020B0604020202020204" pitchFamily="34" charset="0"/>
              <a:buChar char="●"/>
            </a:pPr>
            <a:r>
              <a:rPr lang="en-US" sz="1600" kern="1200" dirty="0"/>
              <a:t>This analysis reviews formulary coverage in the 2016 exchanges, with comparisons to 2014, 2015 </a:t>
            </a:r>
          </a:p>
          <a:p>
            <a:pPr marL="285750" lvl="1" indent="-285750" algn="l" defTabSz="711200">
              <a:lnSpc>
                <a:spcPct val="90000"/>
              </a:lnSpc>
              <a:spcBef>
                <a:spcPct val="0"/>
              </a:spcBef>
              <a:spcAft>
                <a:spcPts val="600"/>
              </a:spcAft>
              <a:buClr>
                <a:schemeClr val="accent2"/>
              </a:buClr>
              <a:buFont typeface="Arial" panose="020B0604020202020204" pitchFamily="34" charset="0"/>
              <a:buChar char="●"/>
            </a:pPr>
            <a:r>
              <a:rPr lang="en-US" sz="1600" dirty="0"/>
              <a:t>Analysis includes brand and generic drugs </a:t>
            </a:r>
            <a:r>
              <a:rPr lang="en-US" sz="1600"/>
              <a:t>in </a:t>
            </a:r>
            <a:r>
              <a:rPr lang="en-US" sz="1600" kern="1200"/>
              <a:t>20 </a:t>
            </a:r>
            <a:r>
              <a:rPr lang="en-US" sz="1600" kern="1200" dirty="0"/>
              <a:t>classes, including a mix of specialty and primary care products</a:t>
            </a:r>
          </a:p>
          <a:p>
            <a:pPr marL="285750" lvl="1" indent="-285750" algn="l" defTabSz="711200">
              <a:lnSpc>
                <a:spcPct val="90000"/>
              </a:lnSpc>
              <a:spcBef>
                <a:spcPct val="0"/>
              </a:spcBef>
              <a:spcAft>
                <a:spcPts val="600"/>
              </a:spcAft>
              <a:buClr>
                <a:schemeClr val="accent2"/>
              </a:buClr>
              <a:buFont typeface="Arial" panose="020B0604020202020204" pitchFamily="34" charset="0"/>
              <a:buChar char="●"/>
            </a:pPr>
            <a:r>
              <a:rPr lang="en-US" sz="1600" kern="1200" dirty="0">
                <a:solidFill>
                  <a:schemeClr val="tx1"/>
                </a:solidFill>
              </a:rPr>
              <a:t>For each year, Avalere analyzed formularies for silver plans participating in</a:t>
            </a:r>
            <a:r>
              <a:rPr lang="en-US" sz="1600" dirty="0">
                <a:solidFill>
                  <a:schemeClr val="tx1"/>
                </a:solidFill>
              </a:rPr>
              <a:t> all 50 states and the District of Columbia</a:t>
            </a:r>
          </a:p>
          <a:p>
            <a:pPr marL="285750" lvl="1" indent="-285750" algn="l" defTabSz="711200">
              <a:lnSpc>
                <a:spcPct val="90000"/>
              </a:lnSpc>
              <a:spcBef>
                <a:spcPct val="0"/>
              </a:spcBef>
              <a:spcAft>
                <a:spcPts val="600"/>
              </a:spcAft>
              <a:buClr>
                <a:schemeClr val="accent2"/>
              </a:buClr>
              <a:buFont typeface="Arial" panose="020B0604020202020204" pitchFamily="34" charset="0"/>
              <a:buChar char="●"/>
            </a:pPr>
            <a:r>
              <a:rPr lang="en-US" sz="1600" kern="1200" dirty="0">
                <a:solidFill>
                  <a:schemeClr val="tx1"/>
                </a:solidFill>
              </a:rPr>
              <a:t>Formulary data is collected by Managed Markets Insight &amp; Technology, LLC (MMIT)</a:t>
            </a:r>
          </a:p>
          <a:p>
            <a:pPr marL="285750" lvl="1" indent="-285750" algn="l" defTabSz="711200">
              <a:lnSpc>
                <a:spcPct val="90000"/>
              </a:lnSpc>
              <a:spcBef>
                <a:spcPct val="0"/>
              </a:spcBef>
              <a:spcAft>
                <a:spcPts val="600"/>
              </a:spcAft>
              <a:buClr>
                <a:schemeClr val="accent2"/>
              </a:buClr>
              <a:buFont typeface="Arial" panose="020B0604020202020204" pitchFamily="34" charset="0"/>
              <a:buChar char="●"/>
            </a:pPr>
            <a:r>
              <a:rPr lang="en-US" sz="1600" kern="1200" dirty="0">
                <a:solidFill>
                  <a:schemeClr val="tx1"/>
                </a:solidFill>
              </a:rPr>
              <a:t>Data is weighted according to unique silver benefit designs by state</a:t>
            </a:r>
          </a:p>
          <a:p>
            <a:pPr marL="0" lvl="1" algn="l" defTabSz="711200">
              <a:lnSpc>
                <a:spcPct val="90000"/>
              </a:lnSpc>
              <a:spcBef>
                <a:spcPct val="0"/>
              </a:spcBef>
              <a:spcAft>
                <a:spcPts val="600"/>
              </a:spcAft>
              <a:buClr>
                <a:schemeClr val="accent2"/>
              </a:buClr>
            </a:pPr>
            <a:endParaRPr lang="en-US" sz="1600" kern="1200" dirty="0"/>
          </a:p>
        </p:txBody>
      </p:sp>
    </p:spTree>
    <p:extLst>
      <p:ext uri="{BB962C8B-B14F-4D97-AF65-F5344CB8AC3E}">
        <p14:creationId xmlns:p14="http://schemas.microsoft.com/office/powerpoint/2010/main" val="74051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81607" tIns="40801" rIns="81607" bIns="40801" rtlCol="0" anchor="ctr"/>
          <a:lstStyle/>
          <a:p>
            <a:pPr algn="ctr" defTabSz="454435"/>
            <a:endParaRPr lang="en-US" dirty="0">
              <a:solidFill>
                <a:srgbClr val="FFFFF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60" y="415802"/>
            <a:ext cx="8018150" cy="4095060"/>
          </a:xfrm>
          <a:prstGeom prst="rect">
            <a:avLst/>
          </a:prstGeom>
        </p:spPr>
      </p:pic>
      <p:cxnSp>
        <p:nvCxnSpPr>
          <p:cNvPr id="12" name="Straight Connector 11"/>
          <p:cNvCxnSpPr/>
          <p:nvPr/>
        </p:nvCxnSpPr>
        <p:spPr>
          <a:xfrm>
            <a:off x="1993915" y="4901720"/>
            <a:ext cx="0" cy="674331"/>
          </a:xfrm>
          <a:prstGeom prst="line">
            <a:avLst/>
          </a:prstGeom>
          <a:ln w="6350">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19607" y="4793517"/>
            <a:ext cx="6324029" cy="477021"/>
          </a:xfrm>
          <a:prstGeom prst="rect">
            <a:avLst/>
          </a:prstGeom>
          <a:noFill/>
        </p:spPr>
        <p:txBody>
          <a:bodyPr wrap="square" lIns="90886" tIns="45447" rIns="90886" bIns="45447" rtlCol="0">
            <a:spAutoFit/>
          </a:bodyPr>
          <a:lstStyle/>
          <a:p>
            <a:pPr defTabSz="454435"/>
            <a:r>
              <a:rPr lang="en-US" sz="2500" dirty="0">
                <a:solidFill>
                  <a:srgbClr val="7F7F7F"/>
                </a:solidFill>
                <a:cs typeface="Arial" pitchFamily="34" charset="0"/>
              </a:rPr>
              <a:t>Tier Placement and Cost Sharing Analysis</a:t>
            </a: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0623" y="4904509"/>
            <a:ext cx="1494041" cy="606154"/>
          </a:xfrm>
          <a:prstGeom prst="rect">
            <a:avLst/>
          </a:prstGeom>
          <a:noFill/>
          <a:ln w="9525">
            <a:noFill/>
            <a:miter lim="800000"/>
            <a:headEnd/>
            <a:tailEnd/>
          </a:ln>
          <a:effectLst/>
        </p:spPr>
      </p:pic>
    </p:spTree>
    <p:extLst>
      <p:ext uri="{BB962C8B-B14F-4D97-AF65-F5344CB8AC3E}">
        <p14:creationId xmlns:p14="http://schemas.microsoft.com/office/powerpoint/2010/main" val="85569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solidFill>
                  <a:srgbClr val="FFFFFF">
                    <a:lumMod val="50000"/>
                  </a:srgbClr>
                </a:solidFill>
              </a:rPr>
              <a:pPr/>
              <a:t>4</a:t>
            </a:fld>
            <a:endParaRPr lang="en-US" dirty="0">
              <a:solidFill>
                <a:srgbClr val="FFFFFF">
                  <a:lumMod val="50000"/>
                </a:srgbClr>
              </a:solidFill>
            </a:endParaRPr>
          </a:p>
        </p:txBody>
      </p:sp>
      <p:sp>
        <p:nvSpPr>
          <p:cNvPr id="2" name="Title 1"/>
          <p:cNvSpPr>
            <a:spLocks noGrp="1"/>
          </p:cNvSpPr>
          <p:nvPr>
            <p:ph type="title"/>
          </p:nvPr>
        </p:nvSpPr>
        <p:spPr>
          <a:xfrm>
            <a:off x="457199" y="446227"/>
            <a:ext cx="8138245" cy="443940"/>
          </a:xfrm>
          <a:prstGeom prst="rect">
            <a:avLst/>
          </a:prstGeom>
        </p:spPr>
        <p:txBody>
          <a:bodyPr lIns="90779" tIns="45394" rIns="90779" bIns="45394"/>
          <a:lstStyle/>
          <a:p>
            <a:r>
              <a:rPr lang="en-US" sz="2200" dirty="0"/>
              <a:t>In 2016, Fewer Plans Place All Covered Drugs in a Class on the Specialty Tier Compared to 2014 and 2015</a:t>
            </a:r>
          </a:p>
        </p:txBody>
      </p:sp>
      <p:graphicFrame>
        <p:nvGraphicFramePr>
          <p:cNvPr id="6" name="Chart 5"/>
          <p:cNvGraphicFramePr/>
          <p:nvPr>
            <p:extLst>
              <p:ext uri="{D42A27DB-BD31-4B8C-83A1-F6EECF244321}">
                <p14:modId xmlns:p14="http://schemas.microsoft.com/office/powerpoint/2010/main" val="4246153442"/>
              </p:ext>
            </p:extLst>
          </p:nvPr>
        </p:nvGraphicFramePr>
        <p:xfrm>
          <a:off x="457199" y="1048781"/>
          <a:ext cx="7809346" cy="5042781"/>
        </p:xfrm>
        <a:graphic>
          <a:graphicData uri="http://schemas.openxmlformats.org/drawingml/2006/chart">
            <c:chart xmlns:c="http://schemas.openxmlformats.org/drawingml/2006/chart" xmlns:r="http://schemas.openxmlformats.org/officeDocument/2006/relationships" r:id="rId3"/>
          </a:graphicData>
        </a:graphic>
      </p:graphicFrame>
      <p:sp>
        <p:nvSpPr>
          <p:cNvPr id="20" name="Content Placeholder 4"/>
          <p:cNvSpPr>
            <a:spLocks noGrp="1"/>
          </p:cNvSpPr>
          <p:nvPr>
            <p:ph sz="quarter" idx="15"/>
          </p:nvPr>
        </p:nvSpPr>
        <p:spPr>
          <a:xfrm>
            <a:off x="457200" y="5791200"/>
            <a:ext cx="6372877" cy="698501"/>
          </a:xfrm>
        </p:spPr>
        <p:txBody>
          <a:bodyPr/>
          <a:lstStyle/>
          <a:p>
            <a:pPr marL="0" indent="0">
              <a:buNone/>
            </a:pPr>
            <a:r>
              <a:rPr lang="en-US" sz="800" dirty="0"/>
              <a:t>*There are no generic drugs available in the class. All products are single-source.</a:t>
            </a:r>
          </a:p>
          <a:p>
            <a:pPr marL="0" indent="0">
              <a:buNone/>
            </a:pPr>
            <a:r>
              <a:rPr lang="en-US" sz="800" dirty="0"/>
              <a:t>Classes not appearing in this chart had rates below one percent in 2016. </a:t>
            </a:r>
          </a:p>
          <a:p>
            <a:pPr marL="0" indent="0">
              <a:buNone/>
            </a:pPr>
            <a:r>
              <a:rPr lang="en-US" sz="800" dirty="0"/>
              <a:t>Note: Coverage is weighted according to unique plan-state combinations. Sample includes all silver plans offered in 50 states and the District of Columbia. MMIT uses universal tier status rather than “raw” tier numbers to facilitate comparisons across plans and markets. </a:t>
            </a:r>
            <a:r>
              <a:rPr lang="en-US" sz="800" dirty="0" err="1"/>
              <a:t>Avalere</a:t>
            </a:r>
            <a:r>
              <a:rPr lang="en-US" sz="800" dirty="0"/>
              <a:t> uses universal tier status for </a:t>
            </a:r>
            <a:r>
              <a:rPr lang="en-US" sz="800" dirty="0" err="1"/>
              <a:t>tiering</a:t>
            </a:r>
            <a:r>
              <a:rPr lang="en-US" sz="800" dirty="0"/>
              <a:t> analyses and raw tier status for cost-sharing analyses. </a:t>
            </a:r>
          </a:p>
          <a:p>
            <a:pPr marL="0" indent="0">
              <a:buNone/>
            </a:pPr>
            <a:r>
              <a:rPr lang="en-US" sz="800" dirty="0"/>
              <a:t>Source: Avalere Health PlanScape</a:t>
            </a:r>
            <a:r>
              <a:rPr lang="en-US" sz="800" baseline="30000" dirty="0"/>
              <a:t>®</a:t>
            </a:r>
            <a:r>
              <a:rPr lang="en-US" sz="800" dirty="0"/>
              <a:t>, a proprietary analysis of exchange plan features, April 2016. This analysis is based on data collected by Managed Markets Insight &amp; Technology, LLC. </a:t>
            </a:r>
          </a:p>
        </p:txBody>
      </p:sp>
      <p:grpSp>
        <p:nvGrpSpPr>
          <p:cNvPr id="11" name="Group 10"/>
          <p:cNvGrpSpPr/>
          <p:nvPr/>
        </p:nvGrpSpPr>
        <p:grpSpPr>
          <a:xfrm>
            <a:off x="58093" y="1048781"/>
            <a:ext cx="867012" cy="346805"/>
            <a:chOff x="1561334" y="289758"/>
            <a:chExt cx="867012" cy="346805"/>
          </a:xfrm>
          <a:solidFill>
            <a:schemeClr val="tx2"/>
          </a:solidFill>
        </p:grpSpPr>
        <p:sp>
          <p:nvSpPr>
            <p:cNvPr id="12" name="Chevron 11"/>
            <p:cNvSpPr/>
            <p:nvPr/>
          </p:nvSpPr>
          <p:spPr>
            <a:xfrm>
              <a:off x="1561334" y="289758"/>
              <a:ext cx="867012" cy="346805"/>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Chevron 4"/>
            <p:cNvSpPr/>
            <p:nvPr/>
          </p:nvSpPr>
          <p:spPr>
            <a:xfrm>
              <a:off x="1734737" y="289758"/>
              <a:ext cx="520207" cy="34680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lvl="0" algn="ctr" defTabSz="342265">
                <a:lnSpc>
                  <a:spcPct val="100000"/>
                </a:lnSpc>
                <a:spcBef>
                  <a:spcPct val="0"/>
                </a:spcBef>
                <a:spcAft>
                  <a:spcPts val="0"/>
                </a:spcAft>
              </a:pPr>
              <a:r>
                <a:rPr lang="en-US" sz="770" b="1" kern="1200" dirty="0">
                  <a:solidFill>
                    <a:schemeClr val="bg1"/>
                  </a:solidFill>
                </a:rPr>
                <a:t>All Drugs</a:t>
              </a:r>
            </a:p>
          </p:txBody>
        </p:sp>
      </p:grpSp>
      <p:grpSp>
        <p:nvGrpSpPr>
          <p:cNvPr id="16" name="Group 15"/>
          <p:cNvGrpSpPr/>
          <p:nvPr/>
        </p:nvGrpSpPr>
        <p:grpSpPr>
          <a:xfrm>
            <a:off x="58093" y="1416896"/>
            <a:ext cx="867012" cy="346805"/>
            <a:chOff x="1561334" y="289758"/>
            <a:chExt cx="867012" cy="346805"/>
          </a:xfrm>
          <a:solidFill>
            <a:schemeClr val="tx2"/>
          </a:solidFill>
        </p:grpSpPr>
        <p:sp>
          <p:nvSpPr>
            <p:cNvPr id="17" name="Chevron 16"/>
            <p:cNvSpPr/>
            <p:nvPr/>
          </p:nvSpPr>
          <p:spPr>
            <a:xfrm>
              <a:off x="1561334" y="289758"/>
              <a:ext cx="867012" cy="346805"/>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Chevron 4"/>
            <p:cNvSpPr/>
            <p:nvPr/>
          </p:nvSpPr>
          <p:spPr>
            <a:xfrm>
              <a:off x="1734737" y="289758"/>
              <a:ext cx="520207" cy="34680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lvl="0" algn="ctr" defTabSz="342265">
                <a:lnSpc>
                  <a:spcPct val="100000"/>
                </a:lnSpc>
                <a:spcBef>
                  <a:spcPct val="0"/>
                </a:spcBef>
                <a:spcAft>
                  <a:spcPts val="0"/>
                </a:spcAft>
              </a:pPr>
              <a:r>
                <a:rPr lang="en-US" sz="770" b="1" kern="1200" dirty="0">
                  <a:solidFill>
                    <a:schemeClr val="bg1"/>
                  </a:solidFill>
                </a:rPr>
                <a:t>Specialty Tier</a:t>
              </a:r>
            </a:p>
          </p:txBody>
        </p:sp>
      </p:grpSp>
    </p:spTree>
    <p:extLst>
      <p:ext uri="{BB962C8B-B14F-4D97-AF65-F5344CB8AC3E}">
        <p14:creationId xmlns:p14="http://schemas.microsoft.com/office/powerpoint/2010/main" val="391926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solidFill>
                  <a:srgbClr val="FFFFFF">
                    <a:lumMod val="50000"/>
                  </a:srgbClr>
                </a:solidFill>
              </a:rPr>
              <a:pPr/>
              <a:t>5</a:t>
            </a:fld>
            <a:endParaRPr lang="en-US" dirty="0">
              <a:solidFill>
                <a:srgbClr val="FFFFFF">
                  <a:lumMod val="50000"/>
                </a:srgbClr>
              </a:solidFill>
            </a:endParaRPr>
          </a:p>
        </p:txBody>
      </p:sp>
      <p:sp>
        <p:nvSpPr>
          <p:cNvPr id="2" name="Title 1"/>
          <p:cNvSpPr>
            <a:spLocks noGrp="1"/>
          </p:cNvSpPr>
          <p:nvPr>
            <p:ph type="title"/>
          </p:nvPr>
        </p:nvSpPr>
        <p:spPr>
          <a:xfrm>
            <a:off x="457199" y="446227"/>
            <a:ext cx="8138245" cy="443940"/>
          </a:xfrm>
          <a:prstGeom prst="rect">
            <a:avLst/>
          </a:prstGeom>
        </p:spPr>
        <p:txBody>
          <a:bodyPr lIns="90779" tIns="45394" rIns="90779" bIns="45394"/>
          <a:lstStyle/>
          <a:p>
            <a:r>
              <a:rPr lang="en-US" sz="2200" dirty="0"/>
              <a:t>Portion of Plans Placing All Covered Single-Source Drugs on Specialty Tier Decreased in 2016</a:t>
            </a:r>
          </a:p>
        </p:txBody>
      </p:sp>
      <p:graphicFrame>
        <p:nvGraphicFramePr>
          <p:cNvPr id="6" name="Chart 5"/>
          <p:cNvGraphicFramePr/>
          <p:nvPr>
            <p:extLst>
              <p:ext uri="{D42A27DB-BD31-4B8C-83A1-F6EECF244321}">
                <p14:modId xmlns:p14="http://schemas.microsoft.com/office/powerpoint/2010/main" val="2748067060"/>
              </p:ext>
            </p:extLst>
          </p:nvPr>
        </p:nvGraphicFramePr>
        <p:xfrm>
          <a:off x="457199" y="1048781"/>
          <a:ext cx="7809346" cy="5020640"/>
        </p:xfrm>
        <a:graphic>
          <a:graphicData uri="http://schemas.openxmlformats.org/drawingml/2006/chart">
            <c:chart xmlns:c="http://schemas.openxmlformats.org/drawingml/2006/chart" xmlns:r="http://schemas.openxmlformats.org/officeDocument/2006/relationships" r:id="rId3"/>
          </a:graphicData>
        </a:graphic>
      </p:graphicFrame>
      <p:sp>
        <p:nvSpPr>
          <p:cNvPr id="20" name="Content Placeholder 4"/>
          <p:cNvSpPr>
            <a:spLocks noGrp="1"/>
          </p:cNvSpPr>
          <p:nvPr>
            <p:ph sz="quarter" idx="15"/>
          </p:nvPr>
        </p:nvSpPr>
        <p:spPr>
          <a:xfrm>
            <a:off x="457200" y="5862209"/>
            <a:ext cx="6372877" cy="698501"/>
          </a:xfrm>
        </p:spPr>
        <p:txBody>
          <a:bodyPr/>
          <a:lstStyle/>
          <a:p>
            <a:pPr marL="0" indent="0">
              <a:buNone/>
            </a:pPr>
            <a:r>
              <a:rPr lang="en-US" sz="800" dirty="0"/>
              <a:t>Classes not appearing in this chart had rates below nine percent in 2016. </a:t>
            </a:r>
          </a:p>
          <a:p>
            <a:pPr marL="0" indent="0">
              <a:buNone/>
            </a:pPr>
            <a:r>
              <a:rPr lang="en-US" sz="800" dirty="0"/>
              <a:t>Note: Coverage is weighted according to unique plan-state combinations. Sample includes all silver plans offered in 50 states and the District of Columbia. MMIT uses universal tier status rather than “raw” tier numbers to facilitate comparisons across plans and markets. </a:t>
            </a:r>
            <a:r>
              <a:rPr lang="en-US" sz="800" dirty="0" err="1"/>
              <a:t>Avalere</a:t>
            </a:r>
            <a:r>
              <a:rPr lang="en-US" sz="800" dirty="0"/>
              <a:t> uses universal tier status for </a:t>
            </a:r>
            <a:r>
              <a:rPr lang="en-US" sz="800" dirty="0" err="1"/>
              <a:t>tiering</a:t>
            </a:r>
            <a:r>
              <a:rPr lang="en-US" sz="800" dirty="0"/>
              <a:t> analyses and raw tier status for cost-sharing analyses. </a:t>
            </a:r>
          </a:p>
          <a:p>
            <a:pPr marL="0" indent="0">
              <a:buNone/>
            </a:pPr>
            <a:r>
              <a:rPr lang="en-US" sz="800" dirty="0"/>
              <a:t>Source: Avalere Health </a:t>
            </a:r>
            <a:r>
              <a:rPr lang="en-US" sz="800" dirty="0" err="1"/>
              <a:t>PlanScape</a:t>
            </a:r>
            <a:r>
              <a:rPr lang="en-US" sz="800" baseline="30000" dirty="0"/>
              <a:t>®</a:t>
            </a:r>
            <a:r>
              <a:rPr lang="en-US" sz="800" dirty="0"/>
              <a:t>, a proprietary analysis of exchange plan features, April 2016. This analysis is based on data collected by Managed Markets Insight &amp; Technology, LLC. </a:t>
            </a:r>
          </a:p>
        </p:txBody>
      </p:sp>
      <p:grpSp>
        <p:nvGrpSpPr>
          <p:cNvPr id="11" name="Group 10"/>
          <p:cNvGrpSpPr/>
          <p:nvPr/>
        </p:nvGrpSpPr>
        <p:grpSpPr>
          <a:xfrm>
            <a:off x="58093" y="1048781"/>
            <a:ext cx="867012" cy="346805"/>
            <a:chOff x="1561334" y="289758"/>
            <a:chExt cx="867012" cy="346805"/>
          </a:xfrm>
          <a:solidFill>
            <a:schemeClr val="tx2">
              <a:lumMod val="50000"/>
            </a:schemeClr>
          </a:solidFill>
        </p:grpSpPr>
        <p:sp>
          <p:nvSpPr>
            <p:cNvPr id="12" name="Chevron 11"/>
            <p:cNvSpPr/>
            <p:nvPr/>
          </p:nvSpPr>
          <p:spPr>
            <a:xfrm>
              <a:off x="1561334" y="289758"/>
              <a:ext cx="867012" cy="346805"/>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Chevron 4"/>
            <p:cNvSpPr/>
            <p:nvPr/>
          </p:nvSpPr>
          <p:spPr>
            <a:xfrm>
              <a:off x="1734737" y="289758"/>
              <a:ext cx="520207" cy="34680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lvl="0" algn="ctr" defTabSz="342265">
                <a:lnSpc>
                  <a:spcPct val="100000"/>
                </a:lnSpc>
                <a:spcBef>
                  <a:spcPct val="0"/>
                </a:spcBef>
                <a:spcAft>
                  <a:spcPts val="0"/>
                </a:spcAft>
              </a:pPr>
              <a:r>
                <a:rPr lang="en-US" sz="770" b="1" kern="1200" dirty="0">
                  <a:solidFill>
                    <a:schemeClr val="bg1"/>
                  </a:solidFill>
                </a:rPr>
                <a:t>Single Source</a:t>
              </a:r>
            </a:p>
          </p:txBody>
        </p:sp>
      </p:grpSp>
      <p:grpSp>
        <p:nvGrpSpPr>
          <p:cNvPr id="16" name="Group 15"/>
          <p:cNvGrpSpPr/>
          <p:nvPr/>
        </p:nvGrpSpPr>
        <p:grpSpPr>
          <a:xfrm>
            <a:off x="58093" y="1416896"/>
            <a:ext cx="867012" cy="346805"/>
            <a:chOff x="1561334" y="289758"/>
            <a:chExt cx="867012" cy="346805"/>
          </a:xfrm>
          <a:solidFill>
            <a:schemeClr val="tx2">
              <a:lumMod val="50000"/>
            </a:schemeClr>
          </a:solidFill>
        </p:grpSpPr>
        <p:sp>
          <p:nvSpPr>
            <p:cNvPr id="17" name="Chevron 16"/>
            <p:cNvSpPr/>
            <p:nvPr/>
          </p:nvSpPr>
          <p:spPr>
            <a:xfrm>
              <a:off x="1561334" y="289758"/>
              <a:ext cx="867012" cy="346805"/>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Chevron 4"/>
            <p:cNvSpPr/>
            <p:nvPr/>
          </p:nvSpPr>
          <p:spPr>
            <a:xfrm>
              <a:off x="1734737" y="289758"/>
              <a:ext cx="520207" cy="34680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lvl="0" algn="ctr" defTabSz="342265">
                <a:lnSpc>
                  <a:spcPct val="100000"/>
                </a:lnSpc>
                <a:spcBef>
                  <a:spcPct val="0"/>
                </a:spcBef>
                <a:spcAft>
                  <a:spcPts val="0"/>
                </a:spcAft>
              </a:pPr>
              <a:r>
                <a:rPr lang="en-US" sz="770" b="1" kern="1200" dirty="0">
                  <a:solidFill>
                    <a:schemeClr val="bg1"/>
                  </a:solidFill>
                </a:rPr>
                <a:t>Specialty Tier</a:t>
              </a:r>
            </a:p>
          </p:txBody>
        </p:sp>
      </p:grpSp>
    </p:spTree>
    <p:extLst>
      <p:ext uri="{BB962C8B-B14F-4D97-AF65-F5344CB8AC3E}">
        <p14:creationId xmlns:p14="http://schemas.microsoft.com/office/powerpoint/2010/main" val="290735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solidFill>
                  <a:srgbClr val="FFFFFF">
                    <a:lumMod val="50000"/>
                  </a:srgbClr>
                </a:solidFill>
              </a:rPr>
              <a:pPr/>
              <a:t>6</a:t>
            </a:fld>
            <a:endParaRPr lang="en-US" dirty="0">
              <a:solidFill>
                <a:srgbClr val="FFFFFF">
                  <a:lumMod val="50000"/>
                </a:srgbClr>
              </a:solidFill>
            </a:endParaRPr>
          </a:p>
        </p:txBody>
      </p:sp>
      <p:sp>
        <p:nvSpPr>
          <p:cNvPr id="2" name="Title 1"/>
          <p:cNvSpPr>
            <a:spLocks noGrp="1"/>
          </p:cNvSpPr>
          <p:nvPr>
            <p:ph type="title"/>
          </p:nvPr>
        </p:nvSpPr>
        <p:spPr>
          <a:xfrm>
            <a:off x="457199" y="437162"/>
            <a:ext cx="8138245" cy="443940"/>
          </a:xfrm>
          <a:prstGeom prst="rect">
            <a:avLst/>
          </a:prstGeom>
        </p:spPr>
        <p:txBody>
          <a:bodyPr lIns="90779" tIns="45394" rIns="90779" bIns="45394"/>
          <a:lstStyle/>
          <a:p>
            <a:br>
              <a:rPr lang="en-US" sz="2200" dirty="0"/>
            </a:br>
            <a:r>
              <a:rPr lang="en-US" sz="2200" dirty="0"/>
              <a:t>In 2016, Fewer Plans Are Charging High Coinsurance (&gt;40%) for All Drugs in a Class</a:t>
            </a:r>
          </a:p>
        </p:txBody>
      </p:sp>
      <p:graphicFrame>
        <p:nvGraphicFramePr>
          <p:cNvPr id="6" name="Chart 5"/>
          <p:cNvGraphicFramePr/>
          <p:nvPr>
            <p:extLst>
              <p:ext uri="{D42A27DB-BD31-4B8C-83A1-F6EECF244321}">
                <p14:modId xmlns:p14="http://schemas.microsoft.com/office/powerpoint/2010/main" val="1766212000"/>
              </p:ext>
            </p:extLst>
          </p:nvPr>
        </p:nvGraphicFramePr>
        <p:xfrm>
          <a:off x="457199" y="1036017"/>
          <a:ext cx="6477001" cy="5025714"/>
        </p:xfrm>
        <a:graphic>
          <a:graphicData uri="http://schemas.openxmlformats.org/drawingml/2006/chart">
            <c:chart xmlns:c="http://schemas.openxmlformats.org/drawingml/2006/chart" xmlns:r="http://schemas.openxmlformats.org/officeDocument/2006/relationships" r:id="rId3"/>
          </a:graphicData>
        </a:graphic>
      </p:graphicFrame>
      <p:sp>
        <p:nvSpPr>
          <p:cNvPr id="20" name="Content Placeholder 4"/>
          <p:cNvSpPr>
            <a:spLocks noGrp="1"/>
          </p:cNvSpPr>
          <p:nvPr>
            <p:ph sz="quarter" idx="15"/>
          </p:nvPr>
        </p:nvSpPr>
        <p:spPr>
          <a:xfrm>
            <a:off x="457200" y="5791200"/>
            <a:ext cx="6372877" cy="950913"/>
          </a:xfrm>
        </p:spPr>
        <p:txBody>
          <a:bodyPr/>
          <a:lstStyle/>
          <a:p>
            <a:pPr marL="0" indent="0">
              <a:buNone/>
            </a:pPr>
            <a:r>
              <a:rPr lang="en-US" sz="800" dirty="0"/>
              <a:t>*There are no generic drugs available in the class. All products are single-source.</a:t>
            </a:r>
          </a:p>
          <a:p>
            <a:pPr marL="0" indent="0">
              <a:buNone/>
            </a:pPr>
            <a:r>
              <a:rPr lang="en-US" sz="800" dirty="0"/>
              <a:t>Classes not appearing in this chart had rates below four percent in 2016. </a:t>
            </a:r>
          </a:p>
          <a:p>
            <a:pPr marL="0" indent="0">
              <a:buNone/>
            </a:pPr>
            <a:r>
              <a:rPr lang="en-US" sz="800" dirty="0"/>
              <a:t>Note: Coverage is weighted according to unique plan-state combinations. Sample includes all silver plans offered in 50 states and the District of Columbia. MMIT uses universal tier status rather than “raw” tier numbers to facilitate comparisons across plans and markets. </a:t>
            </a:r>
            <a:r>
              <a:rPr lang="en-US" sz="800" dirty="0" err="1"/>
              <a:t>Avalere</a:t>
            </a:r>
            <a:r>
              <a:rPr lang="en-US" sz="800" dirty="0"/>
              <a:t> uses universal tier status for </a:t>
            </a:r>
            <a:r>
              <a:rPr lang="en-US" sz="800" dirty="0" err="1"/>
              <a:t>tiering</a:t>
            </a:r>
            <a:r>
              <a:rPr lang="en-US" sz="800" dirty="0"/>
              <a:t> analyses and raw tier status for cost-sharing analyses. </a:t>
            </a:r>
          </a:p>
          <a:p>
            <a:pPr marL="0" indent="0">
              <a:buNone/>
            </a:pPr>
            <a:r>
              <a:rPr lang="en-US" sz="800" dirty="0"/>
              <a:t>Source: Avalere Health </a:t>
            </a:r>
            <a:r>
              <a:rPr lang="en-US" sz="800" dirty="0" err="1"/>
              <a:t>PlanScape</a:t>
            </a:r>
            <a:r>
              <a:rPr lang="en-US" sz="800" baseline="30000" dirty="0"/>
              <a:t>®</a:t>
            </a:r>
            <a:r>
              <a:rPr lang="en-US" sz="800" dirty="0"/>
              <a:t>, a proprietary analysis of exchange plan features, April 2016. This analysis is based on data collected by Managed Markets Insight &amp; Technology, LLC. </a:t>
            </a:r>
          </a:p>
        </p:txBody>
      </p:sp>
      <p:grpSp>
        <p:nvGrpSpPr>
          <p:cNvPr id="15" name="Group 14"/>
          <p:cNvGrpSpPr/>
          <p:nvPr/>
        </p:nvGrpSpPr>
        <p:grpSpPr>
          <a:xfrm>
            <a:off x="58093" y="1048781"/>
            <a:ext cx="867012" cy="346805"/>
            <a:chOff x="1561334" y="289758"/>
            <a:chExt cx="867012" cy="346805"/>
          </a:xfrm>
          <a:solidFill>
            <a:schemeClr val="bg2">
              <a:lumMod val="75000"/>
              <a:lumOff val="25000"/>
            </a:schemeClr>
          </a:solidFill>
        </p:grpSpPr>
        <p:sp>
          <p:nvSpPr>
            <p:cNvPr id="16" name="Chevron 15"/>
            <p:cNvSpPr/>
            <p:nvPr/>
          </p:nvSpPr>
          <p:spPr>
            <a:xfrm>
              <a:off x="1561334" y="289758"/>
              <a:ext cx="867012" cy="346805"/>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Chevron 4"/>
            <p:cNvSpPr/>
            <p:nvPr/>
          </p:nvSpPr>
          <p:spPr>
            <a:xfrm>
              <a:off x="1734737" y="289758"/>
              <a:ext cx="520207" cy="34680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lvl="0" algn="ctr" defTabSz="342265">
                <a:lnSpc>
                  <a:spcPct val="100000"/>
                </a:lnSpc>
                <a:spcBef>
                  <a:spcPct val="0"/>
                </a:spcBef>
                <a:spcAft>
                  <a:spcPts val="0"/>
                </a:spcAft>
              </a:pPr>
              <a:r>
                <a:rPr lang="en-US" sz="770" b="1" kern="1200" dirty="0">
                  <a:solidFill>
                    <a:schemeClr val="bg1"/>
                  </a:solidFill>
                </a:rPr>
                <a:t>All Drugs</a:t>
              </a:r>
            </a:p>
          </p:txBody>
        </p:sp>
      </p:grpSp>
      <p:grpSp>
        <p:nvGrpSpPr>
          <p:cNvPr id="18" name="Group 17"/>
          <p:cNvGrpSpPr/>
          <p:nvPr/>
        </p:nvGrpSpPr>
        <p:grpSpPr>
          <a:xfrm>
            <a:off x="58093" y="1416896"/>
            <a:ext cx="867012" cy="346805"/>
            <a:chOff x="1561334" y="289758"/>
            <a:chExt cx="867012" cy="346805"/>
          </a:xfrm>
          <a:solidFill>
            <a:schemeClr val="bg2">
              <a:lumMod val="75000"/>
              <a:lumOff val="25000"/>
            </a:schemeClr>
          </a:solidFill>
        </p:grpSpPr>
        <p:sp>
          <p:nvSpPr>
            <p:cNvPr id="21" name="Chevron 20"/>
            <p:cNvSpPr/>
            <p:nvPr/>
          </p:nvSpPr>
          <p:spPr>
            <a:xfrm>
              <a:off x="1561334" y="289758"/>
              <a:ext cx="867012" cy="346805"/>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Chevron 4"/>
            <p:cNvSpPr/>
            <p:nvPr/>
          </p:nvSpPr>
          <p:spPr>
            <a:xfrm>
              <a:off x="1734737" y="289758"/>
              <a:ext cx="520207" cy="34680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lvl="0" algn="ctr" defTabSz="342265">
                <a:lnSpc>
                  <a:spcPct val="100000"/>
                </a:lnSpc>
                <a:spcBef>
                  <a:spcPct val="0"/>
                </a:spcBef>
                <a:spcAft>
                  <a:spcPts val="0"/>
                </a:spcAft>
              </a:pPr>
              <a:r>
                <a:rPr lang="en-US" sz="770" b="1" dirty="0">
                  <a:solidFill>
                    <a:schemeClr val="bg1"/>
                  </a:solidFill>
                </a:rPr>
                <a:t>4</a:t>
              </a:r>
              <a:r>
                <a:rPr lang="en-US" sz="770" b="1" kern="1200" dirty="0">
                  <a:solidFill>
                    <a:schemeClr val="bg1"/>
                  </a:solidFill>
                </a:rPr>
                <a:t>0% or Higher</a:t>
              </a:r>
            </a:p>
          </p:txBody>
        </p:sp>
      </p:grpSp>
      <p:cxnSp>
        <p:nvCxnSpPr>
          <p:cNvPr id="12" name="Straight Connector 11"/>
          <p:cNvCxnSpPr/>
          <p:nvPr/>
        </p:nvCxnSpPr>
        <p:spPr>
          <a:xfrm>
            <a:off x="6978603" y="1763701"/>
            <a:ext cx="1833271" cy="0"/>
          </a:xfrm>
          <a:prstGeom prst="line">
            <a:avLst/>
          </a:prstGeom>
          <a:ln>
            <a:solidFill>
              <a:schemeClr val="bg2">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Box 4"/>
          <p:cNvSpPr txBox="1">
            <a:spLocks noChangeArrowheads="1"/>
          </p:cNvSpPr>
          <p:nvPr/>
        </p:nvSpPr>
        <p:spPr bwMode="auto">
          <a:xfrm>
            <a:off x="7010400" y="1763701"/>
            <a:ext cx="1862848" cy="2411128"/>
          </a:xfrm>
          <a:prstGeom prst="rect">
            <a:avLst/>
          </a:prstGeom>
          <a:noFill/>
          <a:ln w="17526" algn="ctr">
            <a:noFill/>
            <a:miter lim="800000"/>
            <a:headEnd/>
            <a:tailEnd/>
          </a:ln>
          <a:effectLst/>
        </p:spPr>
        <p:txBody>
          <a:bodyPr wrap="square" lIns="50905" tIns="50905" rIns="50905" bIns="50905">
            <a:spAutoFit/>
          </a:bodyPr>
          <a:lstStyle/>
          <a:p>
            <a:pPr defTabSz="456880">
              <a:lnSpc>
                <a:spcPts val="2000"/>
              </a:lnSpc>
              <a:spcAft>
                <a:spcPts val="1200"/>
              </a:spcAft>
            </a:pPr>
            <a:r>
              <a:rPr lang="en-US" sz="1400" b="1" dirty="0">
                <a:solidFill>
                  <a:srgbClr val="073857">
                    <a:lumMod val="75000"/>
                    <a:lumOff val="25000"/>
                  </a:srgbClr>
                </a:solidFill>
              </a:rPr>
              <a:t>The launch of a new generic in the Multiple Sclerosis Agents class (</a:t>
            </a:r>
            <a:r>
              <a:rPr lang="en-US" sz="1400" b="1" dirty="0" err="1">
                <a:solidFill>
                  <a:srgbClr val="073857">
                    <a:lumMod val="75000"/>
                    <a:lumOff val="25000"/>
                  </a:srgbClr>
                </a:solidFill>
              </a:rPr>
              <a:t>Glatopa</a:t>
            </a:r>
            <a:r>
              <a:rPr lang="en-US" sz="1400" b="1" dirty="0">
                <a:solidFill>
                  <a:srgbClr val="073857">
                    <a:lumMod val="75000"/>
                    <a:lumOff val="25000"/>
                  </a:srgbClr>
                </a:solidFill>
              </a:rPr>
              <a:t>) likely drove much of the shift in rates between 2015 and 2016 for this class.</a:t>
            </a:r>
          </a:p>
        </p:txBody>
      </p:sp>
    </p:spTree>
    <p:extLst>
      <p:ext uri="{BB962C8B-B14F-4D97-AF65-F5344CB8AC3E}">
        <p14:creationId xmlns:p14="http://schemas.microsoft.com/office/powerpoint/2010/main" val="333643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solidFill>
                  <a:srgbClr val="FFFFFF">
                    <a:lumMod val="50000"/>
                  </a:srgbClr>
                </a:solidFill>
              </a:rPr>
              <a:pPr/>
              <a:t>7</a:t>
            </a:fld>
            <a:endParaRPr lang="en-US" dirty="0">
              <a:solidFill>
                <a:srgbClr val="FFFFFF">
                  <a:lumMod val="50000"/>
                </a:srgbClr>
              </a:solidFill>
            </a:endParaRPr>
          </a:p>
        </p:txBody>
      </p:sp>
      <p:sp>
        <p:nvSpPr>
          <p:cNvPr id="2" name="Title 1"/>
          <p:cNvSpPr>
            <a:spLocks noGrp="1"/>
          </p:cNvSpPr>
          <p:nvPr>
            <p:ph type="title"/>
          </p:nvPr>
        </p:nvSpPr>
        <p:spPr>
          <a:xfrm>
            <a:off x="457199" y="437162"/>
            <a:ext cx="8558383" cy="443940"/>
          </a:xfrm>
          <a:prstGeom prst="rect">
            <a:avLst/>
          </a:prstGeom>
        </p:spPr>
        <p:txBody>
          <a:bodyPr lIns="90779" tIns="45394" rIns="90779" bIns="45394"/>
          <a:lstStyle/>
          <a:p>
            <a:br>
              <a:rPr lang="en-US" sz="2200" dirty="0"/>
            </a:br>
            <a:r>
              <a:rPr lang="en-US" sz="2200" dirty="0"/>
              <a:t>A Small Portion of Plans Still Require High Coinsurance for All Branded Drugs in a Class</a:t>
            </a:r>
          </a:p>
        </p:txBody>
      </p:sp>
      <p:graphicFrame>
        <p:nvGraphicFramePr>
          <p:cNvPr id="6" name="Chart 5"/>
          <p:cNvGraphicFramePr/>
          <p:nvPr>
            <p:extLst>
              <p:ext uri="{D42A27DB-BD31-4B8C-83A1-F6EECF244321}">
                <p14:modId xmlns:p14="http://schemas.microsoft.com/office/powerpoint/2010/main" val="3601253156"/>
              </p:ext>
            </p:extLst>
          </p:nvPr>
        </p:nvGraphicFramePr>
        <p:xfrm>
          <a:off x="457199" y="1048781"/>
          <a:ext cx="7809346"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Content Placeholder 4"/>
          <p:cNvSpPr>
            <a:spLocks noGrp="1"/>
          </p:cNvSpPr>
          <p:nvPr>
            <p:ph sz="quarter" idx="15"/>
          </p:nvPr>
        </p:nvSpPr>
        <p:spPr>
          <a:xfrm>
            <a:off x="457200" y="5943600"/>
            <a:ext cx="6372877" cy="850901"/>
          </a:xfrm>
        </p:spPr>
        <p:txBody>
          <a:bodyPr/>
          <a:lstStyle/>
          <a:p>
            <a:pPr marL="0" indent="0">
              <a:buNone/>
            </a:pPr>
            <a:r>
              <a:rPr lang="en-US" sz="800" dirty="0"/>
              <a:t>Classes not appearing in this chart had rates below seven percent in 2016. </a:t>
            </a:r>
          </a:p>
          <a:p>
            <a:pPr marL="0" indent="0">
              <a:buNone/>
            </a:pPr>
            <a:r>
              <a:rPr lang="en-US" sz="800" dirty="0"/>
              <a:t>Note: Coverage is weighted according to unique plan-state combinations. Sample includes all silver plans offered in 50 states and the District of Columbia. MMIT uses universal tier status rather than “raw” tier numbers to facilitate comparisons across plans and markets. </a:t>
            </a:r>
            <a:r>
              <a:rPr lang="en-US" sz="800" dirty="0" err="1"/>
              <a:t>Avalere</a:t>
            </a:r>
            <a:r>
              <a:rPr lang="en-US" sz="800" dirty="0"/>
              <a:t> uses universal tier status for </a:t>
            </a:r>
            <a:r>
              <a:rPr lang="en-US" sz="800" dirty="0" err="1"/>
              <a:t>tiering</a:t>
            </a:r>
            <a:r>
              <a:rPr lang="en-US" sz="800" dirty="0"/>
              <a:t> analyses and raw tier status for cost-sharing analyses. </a:t>
            </a:r>
          </a:p>
          <a:p>
            <a:pPr marL="0" indent="0">
              <a:buNone/>
            </a:pPr>
            <a:r>
              <a:rPr lang="en-US" sz="800" dirty="0"/>
              <a:t>Source: Avalere Health </a:t>
            </a:r>
            <a:r>
              <a:rPr lang="en-US" sz="800" dirty="0" err="1"/>
              <a:t>PlanScape</a:t>
            </a:r>
            <a:r>
              <a:rPr lang="en-US" sz="800" baseline="30000" dirty="0"/>
              <a:t>®</a:t>
            </a:r>
            <a:r>
              <a:rPr lang="en-US" sz="800" dirty="0"/>
              <a:t>, a proprietary analysis of exchange plan features, April 2016. This analysis is based on data collected by Managed Markets Insight &amp; Technology, LLC. </a:t>
            </a:r>
          </a:p>
        </p:txBody>
      </p:sp>
      <p:grpSp>
        <p:nvGrpSpPr>
          <p:cNvPr id="15" name="Group 14"/>
          <p:cNvGrpSpPr/>
          <p:nvPr/>
        </p:nvGrpSpPr>
        <p:grpSpPr>
          <a:xfrm>
            <a:off x="58093" y="1048781"/>
            <a:ext cx="867012" cy="346805"/>
            <a:chOff x="1561334" y="289758"/>
            <a:chExt cx="867012" cy="346805"/>
          </a:xfrm>
          <a:solidFill>
            <a:schemeClr val="bg2"/>
          </a:solidFill>
        </p:grpSpPr>
        <p:sp>
          <p:nvSpPr>
            <p:cNvPr id="16" name="Chevron 15"/>
            <p:cNvSpPr/>
            <p:nvPr/>
          </p:nvSpPr>
          <p:spPr>
            <a:xfrm>
              <a:off x="1561334" y="289758"/>
              <a:ext cx="867012" cy="346805"/>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Chevron 4"/>
            <p:cNvSpPr/>
            <p:nvPr/>
          </p:nvSpPr>
          <p:spPr>
            <a:xfrm>
              <a:off x="1734737" y="289758"/>
              <a:ext cx="520207" cy="34680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lvl="0" algn="ctr" defTabSz="342265">
                <a:lnSpc>
                  <a:spcPct val="100000"/>
                </a:lnSpc>
                <a:spcBef>
                  <a:spcPct val="0"/>
                </a:spcBef>
                <a:spcAft>
                  <a:spcPts val="0"/>
                </a:spcAft>
              </a:pPr>
              <a:r>
                <a:rPr lang="en-US" sz="770" b="1" kern="1200" dirty="0">
                  <a:solidFill>
                    <a:schemeClr val="bg1"/>
                  </a:solidFill>
                </a:rPr>
                <a:t>Single Source</a:t>
              </a:r>
            </a:p>
          </p:txBody>
        </p:sp>
      </p:grpSp>
      <p:grpSp>
        <p:nvGrpSpPr>
          <p:cNvPr id="18" name="Group 17"/>
          <p:cNvGrpSpPr/>
          <p:nvPr/>
        </p:nvGrpSpPr>
        <p:grpSpPr>
          <a:xfrm>
            <a:off x="58093" y="1416896"/>
            <a:ext cx="867012" cy="346805"/>
            <a:chOff x="1561334" y="289758"/>
            <a:chExt cx="867012" cy="346805"/>
          </a:xfrm>
          <a:solidFill>
            <a:schemeClr val="bg2"/>
          </a:solidFill>
        </p:grpSpPr>
        <p:sp>
          <p:nvSpPr>
            <p:cNvPr id="21" name="Chevron 20"/>
            <p:cNvSpPr/>
            <p:nvPr/>
          </p:nvSpPr>
          <p:spPr>
            <a:xfrm>
              <a:off x="1561334" y="289758"/>
              <a:ext cx="867012" cy="346805"/>
            </a:xfrm>
            <a:prstGeom prst="chevron">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Chevron 4"/>
            <p:cNvSpPr/>
            <p:nvPr/>
          </p:nvSpPr>
          <p:spPr>
            <a:xfrm>
              <a:off x="1734737" y="289758"/>
              <a:ext cx="520207" cy="34680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lvl="0" algn="ctr" defTabSz="342265">
                <a:lnSpc>
                  <a:spcPct val="100000"/>
                </a:lnSpc>
                <a:spcBef>
                  <a:spcPct val="0"/>
                </a:spcBef>
                <a:spcAft>
                  <a:spcPts val="0"/>
                </a:spcAft>
              </a:pPr>
              <a:r>
                <a:rPr lang="en-US" sz="770" b="1" dirty="0">
                  <a:solidFill>
                    <a:schemeClr val="bg1"/>
                  </a:solidFill>
                </a:rPr>
                <a:t>4</a:t>
              </a:r>
              <a:r>
                <a:rPr lang="en-US" sz="770" b="1" kern="1200" dirty="0">
                  <a:solidFill>
                    <a:schemeClr val="bg1"/>
                  </a:solidFill>
                </a:rPr>
                <a:t>0% or Higher</a:t>
              </a:r>
            </a:p>
          </p:txBody>
        </p:sp>
      </p:grpSp>
    </p:spTree>
    <p:extLst>
      <p:ext uri="{BB962C8B-B14F-4D97-AF65-F5344CB8AC3E}">
        <p14:creationId xmlns:p14="http://schemas.microsoft.com/office/powerpoint/2010/main" val="507883409"/>
      </p:ext>
    </p:extLst>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009D3D"/>
      </a:dk2>
      <a:lt2>
        <a:srgbClr val="073857"/>
      </a:lt2>
      <a:accent1>
        <a:srgbClr val="38AAA0"/>
      </a:accent1>
      <a:accent2>
        <a:srgbClr val="00A9F6"/>
      </a:accent2>
      <a:accent3>
        <a:srgbClr val="74C800"/>
      </a:accent3>
      <a:accent4>
        <a:srgbClr val="F36B37"/>
      </a:accent4>
      <a:accent5>
        <a:srgbClr val="A3B7C1"/>
      </a:accent5>
      <a:accent6>
        <a:srgbClr val="706464"/>
      </a:accent6>
      <a:hlink>
        <a:srgbClr val="00A9F6"/>
      </a:hlink>
      <a:folHlink>
        <a:srgbClr val="A3B7C1"/>
      </a:folHlink>
    </a:clrScheme>
    <a:fontScheme name="Avalere New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lumMod val="50000"/>
              <a:lumOff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CategoryDescription xmlns="http://schemas.microsoft.com/sharepoint.v3" xsi:nil="true"/>
    <Subtitle xmlns="e7dc5524-a1ce-4623-873e-957bfb0e89d8">Slide 1</Subtitle>
    <Client xmlns="e7dc5524-a1ce-4623-873e-957bfb0e89d8" xsi:nil="true"/>
    <TaxCatchAll xmlns="e7dc5524-a1ce-4623-873e-957bfb0e89d8"/>
    <i241c5657d074bc59fcb193f59ce95c1 xmlns="e7dc5524-a1ce-4623-873e-957bfb0e89d8">
      <Terms xmlns="http://schemas.microsoft.com/office/infopath/2007/PartnerControls"/>
    </i241c5657d074bc59fcb193f59ce95c1>
    <_dlc_DocIdPersistId xmlns="e7dc5524-a1ce-4623-873e-957bfb0e89d8" xsi:nil="true"/>
    <KpiDescription xmlns="http://schemas.microsoft.com/sharepoint/v3" xsi:nil="true"/>
    <g7b6fff047fe4ce08450dc15b9a84a44 xmlns="e7dc5524-a1ce-4623-873e-957bfb0e89d8">
      <Terms xmlns="http://schemas.microsoft.com/office/infopath/2007/PartnerControls"/>
    </g7b6fff047fe4ce08450dc15b9a84a44>
    <l6ca4efa87ac42f7a8888ea3231c1dc8 xmlns="e7dc5524-a1ce-4623-873e-957bfb0e89d8">
      <Terms xmlns="http://schemas.microsoft.com/office/infopath/2007/PartnerControls"/>
    </l6ca4efa87ac42f7a8888ea3231c1dc8>
    <TaxCatchAllLabel xmlns="e7dc5524-a1ce-4623-873e-957bfb0e89d8"/>
    <be3df396023d4fac883367d57235943e xmlns="e7dc5524-a1ce-4623-873e-957bfb0e89d8">
      <Terms xmlns="http://schemas.microsoft.com/office/infopath/2007/PartnerControls"/>
    </be3df396023d4fac883367d57235943e>
    <hfd49a233e444d5c85ef2781cc00c11b xmlns="e7dc5524-a1ce-4623-873e-957bfb0e89d8">
      <Terms xmlns="http://schemas.microsoft.com/office/infopath/2007/PartnerControls"/>
    </hfd49a233e444d5c85ef2781cc00c11b>
    <_dlc_DocId xmlns="e7dc5524-a1ce-4623-873e-957bfb0e89d8" xsi:nil="true"/>
  </documentManagement>
</p:properties>
</file>

<file path=customXml/item4.xml><?xml version="1.0" encoding="utf-8"?>
<ct:contentTypeSchema xmlns:ct="http://schemas.microsoft.com/office/2006/metadata/contentType" xmlns:ma="http://schemas.microsoft.com/office/2006/metadata/properties/metaAttributes" ct:_="" ma:_="" ma:contentTypeName="Extended document" ma:contentTypeID="0x01010070D3713F3219C94E8CD6D6009302C8FE005AE3E1CC33B8FC47A127C476066660DA" ma:contentTypeVersion="19" ma:contentTypeDescription="" ma:contentTypeScope="" ma:versionID="c4daebeef04de79b12dc8f12eac64cb6">
  <xsd:schema xmlns:xsd="http://www.w3.org/2001/XMLSchema" xmlns:xs="http://www.w3.org/2001/XMLSchema" xmlns:p="http://schemas.microsoft.com/office/2006/metadata/properties" xmlns:ns1="http://schemas.microsoft.com/sharepoint/v3" xmlns:ns2="e7dc5524-a1ce-4623-873e-957bfb0e89d8" xmlns:ns3="http://schemas.microsoft.com/sharepoint.v3" xmlns:ns5="ba76c840-8fbb-4867-9772-52902cc1ac54" targetNamespace="http://schemas.microsoft.com/office/2006/metadata/properties" ma:root="true" ma:fieldsID="dc39e085fcbe65bff5bf883da1c57d5a" ns1:_="" ns2:_="" ns3:_="" ns5:_="">
    <xsd:import namespace="http://schemas.microsoft.com/sharepoint/v3"/>
    <xsd:import namespace="e7dc5524-a1ce-4623-873e-957bfb0e89d8"/>
    <xsd:import namespace="http://schemas.microsoft.com/sharepoint.v3"/>
    <xsd:import namespace="ba76c840-8fbb-4867-9772-52902cc1ac54"/>
    <xsd:element name="properties">
      <xsd:complexType>
        <xsd:sequence>
          <xsd:element name="documentManagement">
            <xsd:complexType>
              <xsd:all>
                <xsd:element ref="ns2:Subtitle" minOccurs="0"/>
                <xsd:element ref="ns2:Client" minOccurs="0"/>
                <xsd:element ref="ns3:CategoryDescription" minOccurs="0"/>
                <xsd:element ref="ns1:KpiDescription" minOccurs="0"/>
                <xsd:element ref="ns2:hfd49a233e444d5c85ef2781cc00c11b" minOccurs="0"/>
                <xsd:element ref="ns2:TaxCatchAll" minOccurs="0"/>
                <xsd:element ref="ns2:TaxCatchAllLabel" minOccurs="0"/>
                <xsd:element ref="ns2:_dlc_DocIdPersistId" minOccurs="0"/>
                <xsd:element ref="ns2:be3df396023d4fac883367d57235943e" minOccurs="0"/>
                <xsd:element ref="ns2:i241c5657d074bc59fcb193f59ce95c1" minOccurs="0"/>
                <xsd:element ref="ns2:l6ca4efa87ac42f7a8888ea3231c1dc8" minOccurs="0"/>
                <xsd:element ref="ns2:_dlc_DocId" minOccurs="0"/>
                <xsd:element ref="ns2:g7b6fff047fe4ce08450dc15b9a84a44" minOccurs="0"/>
                <xsd:element ref="ns2:_dlc_DocIdUrl" minOccurs="0"/>
                <xsd:element ref="ns5:MediaServiceMetadata" minOccurs="0"/>
                <xsd:element ref="ns5:MediaServiceFastMetadata" minOccurs="0"/>
                <xsd:element ref="ns5:MediaServiceDateTaken" minOccurs="0"/>
                <xsd:element ref="ns5:MediaServiceAutoTags"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11"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dc5524-a1ce-4623-873e-957bfb0e89d8" elementFormDefault="qualified">
    <xsd:import namespace="http://schemas.microsoft.com/office/2006/documentManagement/types"/>
    <xsd:import namespace="http://schemas.microsoft.com/office/infopath/2007/PartnerControls"/>
    <xsd:element name="Subtitle" ma:index="2" nillable="true" ma:displayName="Subtitle" ma:internalName="Subtitle" ma:readOnly="false">
      <xsd:simpleType>
        <xsd:restriction base="dms:Text">
          <xsd:maxLength value="255"/>
        </xsd:restriction>
      </xsd:simpleType>
    </xsd:element>
    <xsd:element name="Client" ma:index="3" nillable="true" ma:displayName="Client" ma:internalName="Client" ma:readOnly="false">
      <xsd:simpleType>
        <xsd:restriction base="dms:Text">
          <xsd:maxLength value="255"/>
        </xsd:restriction>
      </xsd:simpleType>
    </xsd:element>
    <xsd:element name="hfd49a233e444d5c85ef2781cc00c11b" ma:index="15" nillable="true" ma:taxonomy="true" ma:internalName="hfd49a233e444d5c85ef2781cc00c11b" ma:taxonomyFieldName="Sector" ma:displayName="Sector" ma:readOnly="false" ma:fieldId="{1fd49a23-3e44-4d5c-85ef-2781cc00c11b}" ma:sspId="7ccf53fd-c5c4-40d6-a514-56fab81c8fb5" ma:termSetId="8d6bf28c-425b-4483-b76e-5cfea9d34019" ma:anchorId="00000000-0000-0000-0000-000000000000" ma:open="false" ma:isKeyword="false">
      <xsd:complexType>
        <xsd:sequence>
          <xsd:element ref="pc:Terms" minOccurs="0" maxOccurs="1"/>
        </xsd:sequence>
      </xsd:complexType>
    </xsd:element>
    <xsd:element name="TaxCatchAll" ma:index="16" nillable="true" ma:displayName="Taxonomy Catch All Column" ma:list="{0da7c3bb-5fa0-4afb-88a0-7856a13f5e77}" ma:internalName="TaxCatchAll" ma:readOnly="false" ma:showField="CatchAllData" ma:web="e7dc5524-a1ce-4623-873e-957bfb0e89d8">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list="{0da7c3bb-5fa0-4afb-88a0-7856a13f5e77}" ma:internalName="TaxCatchAllLabel" ma:readOnly="false" ma:showField="CatchAllDataLabel" ma:web="e7dc5524-a1ce-4623-873e-957bfb0e89d8">
      <xsd:complexType>
        <xsd:complexContent>
          <xsd:extension base="dms:MultiChoiceLookup">
            <xsd:sequence>
              <xsd:element name="Value" type="dms:Lookup" maxOccurs="unbounded" minOccurs="0" nillable="true"/>
            </xsd:sequence>
          </xsd:extension>
        </xsd:complexContent>
      </xsd:complexType>
    </xsd:element>
    <xsd:element name="_dlc_DocIdPersistId" ma:index="18" nillable="true" ma:displayName="Persist ID" ma:description="Keep ID on add." ma:hidden="true" ma:internalName="_dlc_DocIdPersistId" ma:readOnly="false">
      <xsd:simpleType>
        <xsd:restriction base="dms:Boolean"/>
      </xsd:simpleType>
    </xsd:element>
    <xsd:element name="be3df396023d4fac883367d57235943e" ma:index="19" nillable="true" ma:taxonomy="true" ma:internalName="be3df396023d4fac883367d57235943e" ma:taxonomyFieldName="Practice" ma:displayName="Practice" ma:readOnly="false" ma:fieldId="{be3df396-023d-4fac-8833-67d57235943e}" ma:sspId="7ccf53fd-c5c4-40d6-a514-56fab81c8fb5" ma:termSetId="453e2af0-463b-4f20-b773-97552045906a" ma:anchorId="00000000-0000-0000-0000-000000000000" ma:open="false" ma:isKeyword="false">
      <xsd:complexType>
        <xsd:sequence>
          <xsd:element ref="pc:Terms" minOccurs="0" maxOccurs="1"/>
        </xsd:sequence>
      </xsd:complexType>
    </xsd:element>
    <xsd:element name="i241c5657d074bc59fcb193f59ce95c1" ma:index="21" nillable="true" ma:taxonomy="true" ma:internalName="i241c5657d074bc59fcb193f59ce95c1" ma:taxonomyFieldName="Therapeutic_x0020_Area" ma:displayName="Therapeutic Area" ma:readOnly="false" ma:fieldId="{2241c565-7d07-4bc5-9fcb-193f59ce95c1}" ma:sspId="7ccf53fd-c5c4-40d6-a514-56fab81c8fb5" ma:termSetId="68a756e7-dfcd-4c37-8991-59dca292b82c" ma:anchorId="00000000-0000-0000-0000-000000000000" ma:open="false" ma:isKeyword="false">
      <xsd:complexType>
        <xsd:sequence>
          <xsd:element ref="pc:Terms" minOccurs="0" maxOccurs="1"/>
        </xsd:sequence>
      </xsd:complexType>
    </xsd:element>
    <xsd:element name="l6ca4efa87ac42f7a8888ea3231c1dc8" ma:index="23" nillable="true" ma:taxonomy="true" ma:internalName="l6ca4efa87ac42f7a8888ea3231c1dc8" ma:taxonomyFieldName="Condition_x0020_or_x0020_Disease" ma:displayName="Condition or Disease" ma:readOnly="false" ma:fieldId="{56ca4efa-87ac-42f7-a888-8ea3231c1dc8}" ma:sspId="7ccf53fd-c5c4-40d6-a514-56fab81c8fb5" ma:termSetId="e030bdba-5e2a-4061-90e9-80fcda95df47" ma:anchorId="00000000-0000-0000-0000-000000000000" ma:open="false" ma:isKeyword="false">
      <xsd:complexType>
        <xsd:sequence>
          <xsd:element ref="pc:Terms" minOccurs="0" maxOccurs="1"/>
        </xsd:sequence>
      </xsd:complexType>
    </xsd:element>
    <xsd:element name="_dlc_DocId" ma:index="24" nillable="true" ma:displayName="Document ID Value" ma:description="The value of the document ID assigned to this item." ma:internalName="_dlc_DocId" ma:readOnly="true">
      <xsd:simpleType>
        <xsd:restriction base="dms:Text"/>
      </xsd:simpleType>
    </xsd:element>
    <xsd:element name="g7b6fff047fe4ce08450dc15b9a84a44" ma:index="25" nillable="true" ma:taxonomy="true" ma:internalName="g7b6fff047fe4ce08450dc15b9a84a44" ma:taxonomyFieldName="Topic" ma:displayName="Topic" ma:readOnly="false" ma:fieldId="{07b6fff0-47fe-4ce0-8450-dc15b9a84a44}" ma:sspId="7ccf53fd-c5c4-40d6-a514-56fab81c8fb5" ma:termSetId="b0bc077a-eb58-4dc3-9b7c-4bd8cee76dcc" ma:anchorId="00000000-0000-0000-0000-000000000000" ma:open="false" ma:isKeyword="false">
      <xsd:complexType>
        <xsd:sequence>
          <xsd:element ref="pc:Terms" minOccurs="0" maxOccurs="1"/>
        </xsd:sequence>
      </xsd:complex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4" nillable="true" ma:displayName="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a76c840-8fbb-4867-9772-52902cc1ac54"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0" ma:displayName="Author"/>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27F35-92EC-43D3-8BEC-35577078E01F}">
  <ds:schemaRefs>
    <ds:schemaRef ds:uri="http://schemas.microsoft.com/sharepoint/events"/>
  </ds:schemaRefs>
</ds:datastoreItem>
</file>

<file path=customXml/itemProps2.xml><?xml version="1.0" encoding="utf-8"?>
<ds:datastoreItem xmlns:ds="http://schemas.openxmlformats.org/officeDocument/2006/customXml" ds:itemID="{7E16124C-46DB-44C9-8EF6-9089BDB80995}">
  <ds:schemaRefs>
    <ds:schemaRef ds:uri="http://schemas.microsoft.com/sharepoint/v3/contenttype/forms"/>
  </ds:schemaRefs>
</ds:datastoreItem>
</file>

<file path=customXml/itemProps3.xml><?xml version="1.0" encoding="utf-8"?>
<ds:datastoreItem xmlns:ds="http://schemas.openxmlformats.org/officeDocument/2006/customXml" ds:itemID="{FFFA597D-0137-44C0-91EC-A1C925D76960}">
  <ds:schemaRefs>
    <ds:schemaRef ds:uri="http://schemas.microsoft.com/office/2006/metadata/properties"/>
    <ds:schemaRef ds:uri="http://schemas.microsoft.com/office/infopath/2007/PartnerControls"/>
    <ds:schemaRef ds:uri="http://schemas.microsoft.com/sharepoint.v3"/>
    <ds:schemaRef ds:uri="e7dc5524-a1ce-4623-873e-957bfb0e89d8"/>
    <ds:schemaRef ds:uri="http://schemas.microsoft.com/sharepoint/v3"/>
  </ds:schemaRefs>
</ds:datastoreItem>
</file>

<file path=customXml/itemProps4.xml><?xml version="1.0" encoding="utf-8"?>
<ds:datastoreItem xmlns:ds="http://schemas.openxmlformats.org/officeDocument/2006/customXml" ds:itemID="{08FDCC4E-E49F-4D10-A309-D3658F69CF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dc5524-a1ce-4623-873e-957bfb0e89d8"/>
    <ds:schemaRef ds:uri="http://schemas.microsoft.com/sharepoint.v3"/>
    <ds:schemaRef ds:uri="ba76c840-8fbb-4867-9772-52902cc1a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54148</TotalTime>
  <Words>773</Words>
  <Application>Microsoft Office PowerPoint</Application>
  <PresentationFormat>On-screen Show (4:3)</PresentationFormat>
  <Paragraphs>74</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Methodology for Avalere PlanScape® Analysis</vt:lpstr>
      <vt:lpstr>PowerPoint Presentation</vt:lpstr>
      <vt:lpstr>In 2016, Fewer Plans Place All Covered Drugs in a Class on the Specialty Tier Compared to 2014 and 2015</vt:lpstr>
      <vt:lpstr>Portion of Plans Placing All Covered Single-Source Drugs on Specialty Tier Decreased in 2016</vt:lpstr>
      <vt:lpstr> In 2016, Fewer Plans Are Charging High Coinsurance (&gt;40%) for All Drugs in a Class</vt:lpstr>
      <vt:lpstr> A Small Portion of Plans Still Require High Coinsurance for All Branded Drugs in a Class</vt:lpstr>
    </vt:vector>
  </TitlesOfParts>
  <Company>column five media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Adrian Walsh</dc:creator>
  <cp:lastModifiedBy>Lisa Murphy</cp:lastModifiedBy>
  <cp:revision>1823</cp:revision>
  <cp:lastPrinted>2016-03-24T18:38:52Z</cp:lastPrinted>
  <dcterms:created xsi:type="dcterms:W3CDTF">2013-02-11T19:03:32Z</dcterms:created>
  <dcterms:modified xsi:type="dcterms:W3CDTF">2023-01-10T16:11:02Z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0x01010070D3713F3219C94E8CD6D6009302C8FE005AE3E1CC33B8FC47A127C476066660DA</vt:lpwstr>
  </property>
  <property fmtid="{D5CDD505-2E9C-101B-9397-08002B2CF9AE}" pid="3" name="Sector">
    <vt:lpwstr/>
  </property>
  <property fmtid="{D5CDD505-2E9C-101B-9397-08002B2CF9AE}" pid="4" name="Topic">
    <vt:lpwstr/>
  </property>
  <property fmtid="{D5CDD505-2E9C-101B-9397-08002B2CF9AE}" pid="5" name="Condition or Disease">
    <vt:lpwstr/>
  </property>
  <property fmtid="{D5CDD505-2E9C-101B-9397-08002B2CF9AE}" pid="6" name="Practice">
    <vt:lpwstr/>
  </property>
  <property fmtid="{D5CDD505-2E9C-101B-9397-08002B2CF9AE}" pid="7" name="Therapeutic Area">
    <vt:lpwstr/>
  </property>
  <property fmtid="{D5CDD505-2E9C-101B-9397-08002B2CF9AE}" pid="8" name="DocumentSetDescription">
    <vt:lpwstr/>
  </property>
  <property fmtid="{D5CDD505-2E9C-101B-9397-08002B2CF9AE}" pid="9" name="Lifecycle ID">
    <vt:lpwstr/>
  </property>
</Properties>
</file>